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300" r:id="rId4"/>
    <p:sldId id="398" r:id="rId5"/>
    <p:sldId id="436" r:id="rId6"/>
    <p:sldId id="440" r:id="rId7"/>
    <p:sldId id="457" r:id="rId8"/>
    <p:sldId id="458" r:id="rId9"/>
    <p:sldId id="459" r:id="rId10"/>
    <p:sldId id="460" r:id="rId11"/>
    <p:sldId id="461" r:id="rId12"/>
    <p:sldId id="329" r:id="rId13"/>
    <p:sldId id="455" r:id="rId14"/>
    <p:sldId id="462" r:id="rId15"/>
    <p:sldId id="444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8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ᵀᴴᴱ ᴼᴿᴵᴳᴵᴻᴬᴸ Wolfenstein" userId="215f646470bc261a" providerId="LiveId" clId="{B8286DF6-407A-4385-9B05-204537352E0F}" dt="2021-02-27T09:54:25.645" v="64" actId="14826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B8286DF6-407A-4385-9B05-204537352E0F}" dt="2021-02-27T09:53:40.337" v="62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B8286DF6-407A-4385-9B05-204537352E0F}" dt="2021-02-27T09:54:03.707" v="63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B8286DF6-407A-4385-9B05-204537352E0F}" dt="2021-02-27T09:54:25.645" v="64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ᵀᴴᴱ ᴼᴿᴵᴳᴵᴻᴬᴸ Wolfenstein" userId="215f646470bc261a" providerId="LiveId" clId="{B8286DF6-407A-4385-9B05-204537352E0F}" dt="2021-02-27T09:59:18.929" v="642" actId="14100"/>
        <pc:sldMkLst>
          <pc:docMk/>
          <pc:sldMk cId="1167673325" sldId="300"/>
        </pc:sldMkLst>
        <pc:spChg chg="mod">
          <ac:chgData name="Siniša ᵀᴴᴱ ᴼᴿᴵᴳᴵᴻᴬᴸ Wolfenstein" userId="215f646470bc261a" providerId="LiveId" clId="{B8286DF6-407A-4385-9B05-204537352E0F}" dt="2021-02-27T09:59:18.929" v="642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B8286DF6-407A-4385-9B05-204537352E0F}" dt="2021-02-27T09:54:41.590" v="69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ᵀᴴᴱ ᴼᴿᴵᴳᴵᴻᴬᴸ Wolfenstein" userId="215f646470bc261a" providerId="LiveId" clId="{B8286DF6-407A-4385-9B05-204537352E0F}" dt="2021-02-27T09:54:33.059" v="66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delSp modSp ord delAnim modAnim">
        <pc:chgData name="Siniša ᵀᴴᴱ ᴼᴿᴵᴳᴵᴻᴬᴸ Wolfenstein" userId="215f646470bc261a" providerId="LiveId" clId="{B8286DF6-407A-4385-9B05-204537352E0F}" dt="2021-02-27T12:18:45.581" v="2755"/>
        <pc:sldMkLst>
          <pc:docMk/>
          <pc:sldMk cId="2263245869" sldId="329"/>
        </pc:sldMkLst>
        <pc:spChg chg="mod">
          <ac:chgData name="Siniša ᵀᴴᴱ ᴼᴿᴵᴳᴵᴻᴬᴸ Wolfenstein" userId="215f646470bc261a" providerId="LiveId" clId="{B8286DF6-407A-4385-9B05-204537352E0F}" dt="2021-02-27T12:00:37.809" v="2105" actId="20577"/>
          <ac:spMkLst>
            <pc:docMk/>
            <pc:sldMk cId="2263245869" sldId="329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B8286DF6-407A-4385-9B05-204537352E0F}" dt="2021-02-27T12:03:47.967" v="2215" actId="20577"/>
          <ac:spMkLst>
            <pc:docMk/>
            <pc:sldMk cId="2263245869" sldId="329"/>
            <ac:spMk id="8" creationId="{3F78CB02-FC75-44F9-993A-F46B14060D86}"/>
          </ac:spMkLst>
        </pc:spChg>
        <pc:spChg chg="add mod">
          <ac:chgData name="Siniša ᵀᴴᴱ ᴼᴿᴵᴳᴵᴻᴬᴸ Wolfenstein" userId="215f646470bc261a" providerId="LiveId" clId="{B8286DF6-407A-4385-9B05-204537352E0F}" dt="2021-02-27T12:04:10.223" v="2220" actId="1076"/>
          <ac:spMkLst>
            <pc:docMk/>
            <pc:sldMk cId="2263245869" sldId="329"/>
            <ac:spMk id="9" creationId="{ADE4DC33-F775-4964-9AF9-5B508251191E}"/>
          </ac:spMkLst>
        </pc:spChg>
        <pc:spChg chg="add mod">
          <ac:chgData name="Siniša ᵀᴴᴱ ᴼᴿᴵᴳᴵᴻᴬᴸ Wolfenstein" userId="215f646470bc261a" providerId="LiveId" clId="{B8286DF6-407A-4385-9B05-204537352E0F}" dt="2021-02-27T12:04:19.118" v="2223" actId="1076"/>
          <ac:spMkLst>
            <pc:docMk/>
            <pc:sldMk cId="2263245869" sldId="329"/>
            <ac:spMk id="10" creationId="{980AFA3D-DC21-4D31-A5CB-6DF66C6D0B37}"/>
          </ac:spMkLst>
        </pc:spChg>
        <pc:spChg chg="add mod">
          <ac:chgData name="Siniša ᵀᴴᴱ ᴼᴿᴵᴳᴵᴻᴬᴸ Wolfenstein" userId="215f646470bc261a" providerId="LiveId" clId="{B8286DF6-407A-4385-9B05-204537352E0F}" dt="2021-02-27T12:04:31.683" v="2226" actId="1076"/>
          <ac:spMkLst>
            <pc:docMk/>
            <pc:sldMk cId="2263245869" sldId="329"/>
            <ac:spMk id="11" creationId="{CE36EF19-7BEC-45FD-9598-5C2CCAD7433A}"/>
          </ac:spMkLst>
        </pc:spChg>
        <pc:spChg chg="add mod">
          <ac:chgData name="Siniša ᵀᴴᴱ ᴼᴿᴵᴳᴵᴻᴬᴸ Wolfenstein" userId="215f646470bc261a" providerId="LiveId" clId="{B8286DF6-407A-4385-9B05-204537352E0F}" dt="2021-02-27T12:04:39.903" v="2229" actId="1076"/>
          <ac:spMkLst>
            <pc:docMk/>
            <pc:sldMk cId="2263245869" sldId="329"/>
            <ac:spMk id="12" creationId="{FEC05F96-EF0A-4EEA-AD41-C5ACCF09EE3F}"/>
          </ac:spMkLst>
        </pc:spChg>
        <pc:spChg chg="add mod">
          <ac:chgData name="Siniša ᵀᴴᴱ ᴼᴿᴵᴳᴵᴻᴬᴸ Wolfenstein" userId="215f646470bc261a" providerId="LiveId" clId="{B8286DF6-407A-4385-9B05-204537352E0F}" dt="2021-02-27T12:04:48.854" v="2233" actId="1035"/>
          <ac:spMkLst>
            <pc:docMk/>
            <pc:sldMk cId="2263245869" sldId="329"/>
            <ac:spMk id="13" creationId="{4E72EB81-951D-4ACA-8F66-C9254597DD24}"/>
          </ac:spMkLst>
        </pc:spChg>
        <pc:spChg chg="del">
          <ac:chgData name="Siniša ᵀᴴᴱ ᴼᴿᴵᴳᴵᴻᴬᴸ Wolfenstein" userId="215f646470bc261a" providerId="LiveId" clId="{B8286DF6-407A-4385-9B05-204537352E0F}" dt="2021-02-27T12:01:54.021" v="2118" actId="478"/>
          <ac:spMkLst>
            <pc:docMk/>
            <pc:sldMk cId="2263245869" sldId="329"/>
            <ac:spMk id="14" creationId="{FC264BE8-0BA8-4F56-B1B2-C7642C313C7D}"/>
          </ac:spMkLst>
        </pc:spChg>
        <pc:spChg chg="add mod">
          <ac:chgData name="Siniša ᵀᴴᴱ ᴼᴿᴵᴳᴵᴻᴬᴸ Wolfenstein" userId="215f646470bc261a" providerId="LiveId" clId="{B8286DF6-407A-4385-9B05-204537352E0F}" dt="2021-02-27T12:05:15.261" v="2253" actId="20577"/>
          <ac:spMkLst>
            <pc:docMk/>
            <pc:sldMk cId="2263245869" sldId="329"/>
            <ac:spMk id="15" creationId="{4AFBFF1B-A6EA-491F-B9F5-240A446066D2}"/>
          </ac:spMkLst>
        </pc:spChg>
        <pc:spChg chg="del mod">
          <ac:chgData name="Siniša ᵀᴴᴱ ᴼᴿᴵᴳᴵᴻᴬᴸ Wolfenstein" userId="215f646470bc261a" providerId="LiveId" clId="{B8286DF6-407A-4385-9B05-204537352E0F}" dt="2021-02-27T12:03:56.708" v="2217" actId="478"/>
          <ac:spMkLst>
            <pc:docMk/>
            <pc:sldMk cId="2263245869" sldId="329"/>
            <ac:spMk id="16" creationId="{1FFA048D-3C06-411F-97D1-0527022C6F29}"/>
          </ac:spMkLst>
        </pc:spChg>
        <pc:spChg chg="del">
          <ac:chgData name="Siniša ᵀᴴᴱ ᴼᴿᴵᴳᴵᴻᴬᴸ Wolfenstein" userId="215f646470bc261a" providerId="LiveId" clId="{B8286DF6-407A-4385-9B05-204537352E0F}" dt="2021-02-27T12:02:57.713" v="2126" actId="478"/>
          <ac:spMkLst>
            <pc:docMk/>
            <pc:sldMk cId="2263245869" sldId="329"/>
            <ac:spMk id="17" creationId="{EA20E0CE-0EED-44D0-BBF1-13F182604E49}"/>
          </ac:spMkLst>
        </pc:spChg>
        <pc:spChg chg="add mod">
          <ac:chgData name="Siniša ᵀᴴᴱ ᴼᴿᴵᴳᴵᴻᴬᴸ Wolfenstein" userId="215f646470bc261a" providerId="LiveId" clId="{B8286DF6-407A-4385-9B05-204537352E0F}" dt="2021-02-27T12:06:31.293" v="2294" actId="1036"/>
          <ac:spMkLst>
            <pc:docMk/>
            <pc:sldMk cId="2263245869" sldId="329"/>
            <ac:spMk id="18" creationId="{90172A40-4E38-4DCF-94C3-DEF0807B4C4B}"/>
          </ac:spMkLst>
        </pc:spChg>
        <pc:spChg chg="add mod">
          <ac:chgData name="Siniša ᵀᴴᴱ ᴼᴿᴵᴳᴵᴻᴬᴸ Wolfenstein" userId="215f646470bc261a" providerId="LiveId" clId="{B8286DF6-407A-4385-9B05-204537352E0F}" dt="2021-02-27T12:07:00.188" v="2316" actId="20577"/>
          <ac:spMkLst>
            <pc:docMk/>
            <pc:sldMk cId="2263245869" sldId="329"/>
            <ac:spMk id="19" creationId="{A051DF52-B447-43D7-98DA-6A4B9489D776}"/>
          </ac:spMkLst>
        </pc:spChg>
        <pc:spChg chg="add mod">
          <ac:chgData name="Siniša ᵀᴴᴱ ᴼᴿᴵᴳᴵᴻᴬᴸ Wolfenstein" userId="215f646470bc261a" providerId="LiveId" clId="{B8286DF6-407A-4385-9B05-204537352E0F}" dt="2021-02-27T12:07:33.597" v="2348" actId="1035"/>
          <ac:spMkLst>
            <pc:docMk/>
            <pc:sldMk cId="2263245869" sldId="329"/>
            <ac:spMk id="20" creationId="{92440F90-EEA9-4719-8B77-ED7FDBE415D1}"/>
          </ac:spMkLst>
        </pc:spChg>
        <pc:spChg chg="add mod">
          <ac:chgData name="Siniša ᵀᴴᴱ ᴼᴿᴵᴳᴵᴻᴬᴸ Wolfenstein" userId="215f646470bc261a" providerId="LiveId" clId="{B8286DF6-407A-4385-9B05-204537352E0F}" dt="2021-02-27T12:07:56.128" v="2372" actId="14100"/>
          <ac:spMkLst>
            <pc:docMk/>
            <pc:sldMk cId="2263245869" sldId="329"/>
            <ac:spMk id="21" creationId="{C1733AA7-464B-4709-AC1F-2AC1F9EE8C66}"/>
          </ac:spMkLst>
        </pc:spChg>
        <pc:spChg chg="add mod">
          <ac:chgData name="Siniša ᵀᴴᴱ ᴼᴿᴵᴳᴵᴻᴬᴸ Wolfenstein" userId="215f646470bc261a" providerId="LiveId" clId="{B8286DF6-407A-4385-9B05-204537352E0F}" dt="2021-02-27T12:08:27.450" v="2398" actId="1036"/>
          <ac:spMkLst>
            <pc:docMk/>
            <pc:sldMk cId="2263245869" sldId="329"/>
            <ac:spMk id="22" creationId="{47FC8CFF-EBFC-4CA3-80E6-026A2876473B}"/>
          </ac:spMkLst>
        </pc:spChg>
        <pc:picChg chg="mod">
          <ac:chgData name="Siniša ᵀᴴᴱ ᴼᴿᴵᴳᴵᴻᴬᴸ Wolfenstein" userId="215f646470bc261a" providerId="LiveId" clId="{B8286DF6-407A-4385-9B05-204537352E0F}" dt="2021-02-27T12:02:51.152" v="2123" actId="1076"/>
          <ac:picMkLst>
            <pc:docMk/>
            <pc:sldMk cId="2263245869" sldId="32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8286DF6-407A-4385-9B05-204537352E0F}" dt="2021-02-27T12:01:41.115" v="2115" actId="14826"/>
          <ac:picMkLst>
            <pc:docMk/>
            <pc:sldMk cId="2263245869" sldId="329"/>
            <ac:picMk id="4" creationId="{1B2619D9-4F98-4A11-8FFE-57C7EB1F529A}"/>
          </ac:picMkLst>
        </pc:picChg>
      </pc:sldChg>
      <pc:sldChg chg="delSp modSp add delAnim">
        <pc:chgData name="Siniša ᵀᴴᴱ ᴼᴿᴵᴳᴵᴻᴬᴸ Wolfenstein" userId="215f646470bc261a" providerId="LiveId" clId="{B8286DF6-407A-4385-9B05-204537352E0F}" dt="2021-02-27T10:02:41.817" v="698"/>
        <pc:sldMkLst>
          <pc:docMk/>
          <pc:sldMk cId="1307051177" sldId="398"/>
        </pc:sldMkLst>
        <pc:spChg chg="mod">
          <ac:chgData name="Siniša ᵀᴴᴱ ᴼᴿᴵᴳᴵᴻᴬᴸ Wolfenstein" userId="215f646470bc261a" providerId="LiveId" clId="{B8286DF6-407A-4385-9B05-204537352E0F}" dt="2021-02-27T10:01:34.207" v="669" actId="20577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ᵀᴴᴱ ᴼᴿᴵᴳᴵᴻᴬᴸ Wolfenstein" userId="215f646470bc261a" providerId="LiveId" clId="{B8286DF6-407A-4385-9B05-204537352E0F}" dt="2021-02-27T10:01:43.804" v="677" actId="20577"/>
          <ac:spMkLst>
            <pc:docMk/>
            <pc:sldMk cId="1307051177" sldId="398"/>
            <ac:spMk id="16" creationId="{36F9C355-9F04-4FA6-880A-3791768B981F}"/>
          </ac:spMkLst>
        </pc:spChg>
        <pc:spChg chg="mod">
          <ac:chgData name="Siniša ᵀᴴᴱ ᴼᴿᴵᴳᴵᴻᴬᴸ Wolfenstein" userId="215f646470bc261a" providerId="LiveId" clId="{B8286DF6-407A-4385-9B05-204537352E0F}" dt="2021-02-27T10:01:47.994" v="685" actId="20577"/>
          <ac:spMkLst>
            <pc:docMk/>
            <pc:sldMk cId="1307051177" sldId="398"/>
            <ac:spMk id="17" creationId="{B8FCB2CF-42F7-4567-A046-04BE19855AAC}"/>
          </ac:spMkLst>
        </pc:spChg>
        <pc:spChg chg="mod">
          <ac:chgData name="Siniša ᵀᴴᴱ ᴼᴿᴵᴳᴵᴻᴬᴸ Wolfenstein" userId="215f646470bc261a" providerId="LiveId" clId="{B8286DF6-407A-4385-9B05-204537352E0F}" dt="2021-02-27T10:02:06.328" v="696" actId="255"/>
          <ac:spMkLst>
            <pc:docMk/>
            <pc:sldMk cId="1307051177" sldId="398"/>
            <ac:spMk id="19" creationId="{1BC77A33-43E8-4E7B-829C-768CED8C0045}"/>
          </ac:spMkLst>
        </pc:spChg>
        <pc:spChg chg="mod">
          <ac:chgData name="Siniša ᵀᴴᴱ ᴼᴿᴵᴳᴵᴻᴬᴸ Wolfenstein" userId="215f646470bc261a" providerId="LiveId" clId="{B8286DF6-407A-4385-9B05-204537352E0F}" dt="2021-02-27T10:01:24.678" v="663" actId="20577"/>
          <ac:spMkLst>
            <pc:docMk/>
            <pc:sldMk cId="1307051177" sldId="398"/>
            <ac:spMk id="20" creationId="{5ECB7072-4268-4CB4-A2A0-AB1E3BCAE142}"/>
          </ac:spMkLst>
        </pc:spChg>
        <pc:spChg chg="del">
          <ac:chgData name="Siniša ᵀᴴᴱ ᴼᴿᴵᴳᴵᴻᴬᴸ Wolfenstein" userId="215f646470bc261a" providerId="LiveId" clId="{B8286DF6-407A-4385-9B05-204537352E0F}" dt="2021-02-27T10:01:40.018" v="671" actId="478"/>
          <ac:spMkLst>
            <pc:docMk/>
            <pc:sldMk cId="1307051177" sldId="398"/>
            <ac:spMk id="21" creationId="{6C0B1F74-ED3A-4258-BC22-FCA543A10E4B}"/>
          </ac:spMkLst>
        </pc:spChg>
        <pc:picChg chg="mod">
          <ac:chgData name="Siniša ᵀᴴᴱ ᴼᴿᴵᴳᴵᴻᴬᴸ Wolfenstein" userId="215f646470bc261a" providerId="LiveId" clId="{B8286DF6-407A-4385-9B05-204537352E0F}" dt="2021-02-27T10:02:41.817" v="698"/>
          <ac:picMkLst>
            <pc:docMk/>
            <pc:sldMk cId="1307051177" sldId="398"/>
            <ac:picMk id="8" creationId="{09E9B3B7-33F8-4B11-9770-D2826FC4481D}"/>
          </ac:picMkLst>
        </pc:picChg>
        <pc:picChg chg="del">
          <ac:chgData name="Siniša ᵀᴴᴱ ᴼᴿᴵᴳᴵᴻᴬᴸ Wolfenstein" userId="215f646470bc261a" providerId="LiveId" clId="{B8286DF6-407A-4385-9B05-204537352E0F}" dt="2021-02-27T10:01:36.277" v="670" actId="478"/>
          <ac:picMkLst>
            <pc:docMk/>
            <pc:sldMk cId="1307051177" sldId="398"/>
            <ac:picMk id="18" creationId="{5ED847A0-76DD-4B60-973E-0BF77A9D65CF}"/>
          </ac:picMkLst>
        </pc:picChg>
      </pc:sldChg>
      <pc:sldChg chg="delSp modSp ord delAnim modAnim">
        <pc:chgData name="Siniša ᵀᴴᴱ ᴼᴿᴵᴳᴵᴻᴬᴸ Wolfenstein" userId="215f646470bc261a" providerId="LiveId" clId="{B8286DF6-407A-4385-9B05-204537352E0F}" dt="2021-02-27T11:38:29.389" v="1093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8286DF6-407A-4385-9B05-204537352E0F}" dt="2021-02-27T10:06:15.338" v="873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0:03:37.077" v="70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8286DF6-407A-4385-9B05-204537352E0F}" dt="2021-02-27T10:04:57.048" v="718" actId="478"/>
          <ac:spMkLst>
            <pc:docMk/>
            <pc:sldMk cId="386841859" sldId="436"/>
            <ac:spMk id="9" creationId="{8486D2A1-1A1D-4F81-AD96-A31FD4BA98EC}"/>
          </ac:spMkLst>
        </pc:spChg>
        <pc:spChg chg="del">
          <ac:chgData name="Siniša ᵀᴴᴱ ᴼᴿᴵᴳᴵᴻᴬᴸ Wolfenstein" userId="215f646470bc261a" providerId="LiveId" clId="{B8286DF6-407A-4385-9B05-204537352E0F}" dt="2021-02-27T10:03:01.999" v="705" actId="478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ᵀᴴᴱ ᴼᴿᴵᴳᴵᴻᴬᴸ Wolfenstein" userId="215f646470bc261a" providerId="LiveId" clId="{B8286DF6-407A-4385-9B05-204537352E0F}" dt="2021-02-27T10:06:57.117" v="875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B8286DF6-407A-4385-9B05-204537352E0F}" dt="2021-02-27T10:02:59.810" v="704" actId="47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ᵀᴴᴱ ᴼᴿᴵᴳᴵᴻᴬᴸ Wolfenstein" userId="215f646470bc261a" providerId="LiveId" clId="{B8286DF6-407A-4385-9B05-204537352E0F}" dt="2021-02-27T11:38:29.389" v="1093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B8286DF6-407A-4385-9B05-204537352E0F}" dt="2021-02-27T12:00:21.429" v="2099" actId="2696"/>
        <pc:sldMkLst>
          <pc:docMk/>
          <pc:sldMk cId="2414150277" sldId="438"/>
        </pc:sldMkLst>
      </pc:sldChg>
      <pc:sldChg chg="modSp ord modAnim">
        <pc:chgData name="Siniša ᵀᴴᴱ ᴼᴿᴵᴳᴵᴻᴬᴸ Wolfenstein" userId="215f646470bc261a" providerId="LiveId" clId="{B8286DF6-407A-4385-9B05-204537352E0F}" dt="2021-02-27T10:16:39.529" v="1092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8286DF6-407A-4385-9B05-204537352E0F}" dt="2021-02-27T10:16:29.390" v="1091" actId="20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0:12:23.100" v="8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2-27T10:12:13.367" v="882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B8286DF6-407A-4385-9B05-204537352E0F}" dt="2021-02-27T12:15:46.396" v="2731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8286DF6-407A-4385-9B05-204537352E0F}" dt="2021-02-27T12:15:46.396" v="2731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del">
        <pc:chgData name="Siniša ᵀᴴᴱ ᴼᴿᴵᴳᴵᴻᴬᴸ Wolfenstein" userId="215f646470bc261a" providerId="LiveId" clId="{B8286DF6-407A-4385-9B05-204537352E0F}" dt="2021-02-27T12:01:08.004" v="2112" actId="2696"/>
        <pc:sldMkLst>
          <pc:docMk/>
          <pc:sldMk cId="3332873491" sldId="445"/>
        </pc:sldMkLst>
      </pc:sldChg>
      <pc:sldChg chg="del">
        <pc:chgData name="Siniša ᵀᴴᴱ ᴼᴿᴵᴳᴵᴻᴬᴸ Wolfenstein" userId="215f646470bc261a" providerId="LiveId" clId="{B8286DF6-407A-4385-9B05-204537352E0F}" dt="2021-02-27T12:00:22.763" v="2100" actId="2696"/>
        <pc:sldMkLst>
          <pc:docMk/>
          <pc:sldMk cId="3106549385" sldId="446"/>
        </pc:sldMkLst>
      </pc:sldChg>
      <pc:sldChg chg="del">
        <pc:chgData name="Siniša ᵀᴴᴱ ᴼᴿᴵᴳᴵᴻᴬᴸ Wolfenstein" userId="215f646470bc261a" providerId="LiveId" clId="{B8286DF6-407A-4385-9B05-204537352E0F}" dt="2021-02-27T12:00:23.693" v="2101" actId="2696"/>
        <pc:sldMkLst>
          <pc:docMk/>
          <pc:sldMk cId="1937281159" sldId="447"/>
        </pc:sldMkLst>
      </pc:sldChg>
      <pc:sldChg chg="del">
        <pc:chgData name="Siniša ᵀᴴᴱ ᴼᴿᴵᴳᴵᴻᴬᴸ Wolfenstein" userId="215f646470bc261a" providerId="LiveId" clId="{B8286DF6-407A-4385-9B05-204537352E0F}" dt="2021-02-27T12:00:24.962" v="2102" actId="2696"/>
        <pc:sldMkLst>
          <pc:docMk/>
          <pc:sldMk cId="1926975758" sldId="448"/>
        </pc:sldMkLst>
      </pc:sldChg>
      <pc:sldChg chg="del">
        <pc:chgData name="Siniša ᵀᴴᴱ ᴼᴿᴵᴳᴵᴻᴬᴸ Wolfenstein" userId="215f646470bc261a" providerId="LiveId" clId="{B8286DF6-407A-4385-9B05-204537352E0F}" dt="2021-02-27T12:00:26.178" v="2103" actId="2696"/>
        <pc:sldMkLst>
          <pc:docMk/>
          <pc:sldMk cId="380552721" sldId="449"/>
        </pc:sldMkLst>
      </pc:sldChg>
      <pc:sldChg chg="del">
        <pc:chgData name="Siniša ᵀᴴᴱ ᴼᴿᴵᴳᴵᴻᴬᴸ Wolfenstein" userId="215f646470bc261a" providerId="LiveId" clId="{B8286DF6-407A-4385-9B05-204537352E0F}" dt="2021-02-27T12:00:53.960" v="2106" actId="2696"/>
        <pc:sldMkLst>
          <pc:docMk/>
          <pc:sldMk cId="1496696948" sldId="450"/>
        </pc:sldMkLst>
      </pc:sldChg>
      <pc:sldChg chg="modSp del">
        <pc:chgData name="Siniša ᵀᴴᴱ ᴼᴿᴵᴳᴵᴻᴬᴸ Wolfenstein" userId="215f646470bc261a" providerId="LiveId" clId="{B8286DF6-407A-4385-9B05-204537352E0F}" dt="2021-02-27T12:01:00.311" v="2108" actId="2696"/>
        <pc:sldMkLst>
          <pc:docMk/>
          <pc:sldMk cId="2962092845" sldId="451"/>
        </pc:sldMkLst>
        <pc:picChg chg="mod">
          <ac:chgData name="Siniša ᵀᴴᴱ ᴼᴿᴵᴳᴵᴻᴬᴸ Wolfenstein" userId="215f646470bc261a" providerId="LiveId" clId="{B8286DF6-407A-4385-9B05-204537352E0F}" dt="2021-02-27T12:00:56.694" v="2107" actId="1076"/>
          <ac:picMkLst>
            <pc:docMk/>
            <pc:sldMk cId="2962092845" sldId="451"/>
            <ac:picMk id="3" creationId="{827941F6-3050-41A2-8779-DC0892E81E0B}"/>
          </ac:picMkLst>
        </pc:picChg>
      </pc:sldChg>
      <pc:sldChg chg="del">
        <pc:chgData name="Siniša ᵀᴴᴱ ᴼᴿᴵᴳᴵᴻᴬᴸ Wolfenstein" userId="215f646470bc261a" providerId="LiveId" clId="{B8286DF6-407A-4385-9B05-204537352E0F}" dt="2021-02-27T12:01:02.602" v="2109" actId="2696"/>
        <pc:sldMkLst>
          <pc:docMk/>
          <pc:sldMk cId="1026067164" sldId="452"/>
        </pc:sldMkLst>
      </pc:sldChg>
      <pc:sldChg chg="del">
        <pc:chgData name="Siniša ᵀᴴᴱ ᴼᴿᴵᴳᴵᴻᴬᴸ Wolfenstein" userId="215f646470bc261a" providerId="LiveId" clId="{B8286DF6-407A-4385-9B05-204537352E0F}" dt="2021-02-27T12:01:03.871" v="2110" actId="2696"/>
        <pc:sldMkLst>
          <pc:docMk/>
          <pc:sldMk cId="3923308619" sldId="453"/>
        </pc:sldMkLst>
      </pc:sldChg>
      <pc:sldChg chg="del">
        <pc:chgData name="Siniša ᵀᴴᴱ ᴼᴿᴵᴳᴵᴻᴬᴸ Wolfenstein" userId="215f646470bc261a" providerId="LiveId" clId="{B8286DF6-407A-4385-9B05-204537352E0F}" dt="2021-02-27T12:01:06.471" v="2111" actId="2696"/>
        <pc:sldMkLst>
          <pc:docMk/>
          <pc:sldMk cId="1192686778" sldId="454"/>
        </pc:sldMkLst>
      </pc:sldChg>
      <pc:sldChg chg="delSp modSp ord delAnim modAnim">
        <pc:chgData name="Siniša ᵀᴴᴱ ᴼᴿᴵᴳᴵᴻᴬᴸ Wolfenstein" userId="215f646470bc261a" providerId="LiveId" clId="{B8286DF6-407A-4385-9B05-204537352E0F}" dt="2021-02-27T12:18:09.215" v="2747"/>
        <pc:sldMkLst>
          <pc:docMk/>
          <pc:sldMk cId="1819275780" sldId="455"/>
        </pc:sldMkLst>
        <pc:spChg chg="mod">
          <ac:chgData name="Siniša ᵀᴴᴱ ᴼᴿᴵᴳᴵᴻᴬᴸ Wolfenstein" userId="215f646470bc261a" providerId="LiveId" clId="{B8286DF6-407A-4385-9B05-204537352E0F}" dt="2021-02-27T12:11:06.603" v="2522" actId="1076"/>
          <ac:spMkLst>
            <pc:docMk/>
            <pc:sldMk cId="1819275780" sldId="455"/>
            <ac:spMk id="11" creationId="{EF11D8A2-6508-418F-8A4E-B3FB2118CF91}"/>
          </ac:spMkLst>
        </pc:spChg>
        <pc:spChg chg="mod">
          <ac:chgData name="Siniša ᵀᴴᴱ ᴼᴿᴵᴳᴵᴻᴬᴸ Wolfenstein" userId="215f646470bc261a" providerId="LiveId" clId="{B8286DF6-407A-4385-9B05-204537352E0F}" dt="2021-02-27T12:09:09.316" v="2400" actId="1076"/>
          <ac:spMkLst>
            <pc:docMk/>
            <pc:sldMk cId="1819275780" sldId="455"/>
            <ac:spMk id="12" creationId="{0939CBCC-0238-4436-8BD3-6A4CF1261000}"/>
          </ac:spMkLst>
        </pc:spChg>
        <pc:spChg chg="mod">
          <ac:chgData name="Siniša ᵀᴴᴱ ᴼᴿᴵᴳᴵᴻᴬᴸ Wolfenstein" userId="215f646470bc261a" providerId="LiveId" clId="{B8286DF6-407A-4385-9B05-204537352E0F}" dt="2021-02-27T12:09:58.757" v="2410" actId="1036"/>
          <ac:spMkLst>
            <pc:docMk/>
            <pc:sldMk cId="1819275780" sldId="455"/>
            <ac:spMk id="13" creationId="{6EE09758-545E-435C-801E-3F528D0E037E}"/>
          </ac:spMkLst>
        </pc:spChg>
        <pc:spChg chg="mod">
          <ac:chgData name="Siniša ᵀᴴᴱ ᴼᴿᴵᴳᴵᴻᴬᴸ Wolfenstein" userId="215f646470bc261a" providerId="LiveId" clId="{B8286DF6-407A-4385-9B05-204537352E0F}" dt="2021-02-27T12:09:52.525" v="2408" actId="1036"/>
          <ac:spMkLst>
            <pc:docMk/>
            <pc:sldMk cId="1819275780" sldId="455"/>
            <ac:spMk id="15" creationId="{3C7214EC-45A2-434B-BE1C-CDFDEE161C9C}"/>
          </ac:spMkLst>
        </pc:spChg>
        <pc:spChg chg="mod">
          <ac:chgData name="Siniša ᵀᴴᴱ ᴼᴿᴵᴳᴵᴻᴬᴸ Wolfenstein" userId="215f646470bc261a" providerId="LiveId" clId="{B8286DF6-407A-4385-9B05-204537352E0F}" dt="2021-02-27T12:10:08.868" v="2411" actId="1076"/>
          <ac:spMkLst>
            <pc:docMk/>
            <pc:sldMk cId="1819275780" sldId="455"/>
            <ac:spMk id="18" creationId="{B64B9BD0-282C-4ACE-A237-7FFF290F947E}"/>
          </ac:spMkLst>
        </pc:spChg>
        <pc:spChg chg="mod">
          <ac:chgData name="Siniša ᵀᴴᴱ ᴼᴿᴵᴳᴵᴻᴬᴸ Wolfenstein" userId="215f646470bc261a" providerId="LiveId" clId="{B8286DF6-407A-4385-9B05-204537352E0F}" dt="2021-02-27T12:10:13.456" v="2412" actId="1076"/>
          <ac:spMkLst>
            <pc:docMk/>
            <pc:sldMk cId="1819275780" sldId="455"/>
            <ac:spMk id="19" creationId="{4A7F4D4A-ECB3-45EF-A372-94D8FCFBE15C}"/>
          </ac:spMkLst>
        </pc:spChg>
        <pc:spChg chg="mod">
          <ac:chgData name="Siniša ᵀᴴᴱ ᴼᴿᴵᴳᴵᴻᴬᴸ Wolfenstein" userId="215f646470bc261a" providerId="LiveId" clId="{B8286DF6-407A-4385-9B05-204537352E0F}" dt="2021-02-27T12:10:19.204" v="2413" actId="1076"/>
          <ac:spMkLst>
            <pc:docMk/>
            <pc:sldMk cId="1819275780" sldId="455"/>
            <ac:spMk id="20" creationId="{FA8FC85D-C4FF-4A7D-A693-CD2728A09A1A}"/>
          </ac:spMkLst>
        </pc:spChg>
        <pc:spChg chg="del">
          <ac:chgData name="Siniša ᵀᴴᴱ ᴼᴿᴵᴳᴵᴻᴬᴸ Wolfenstein" userId="215f646470bc261a" providerId="LiveId" clId="{B8286DF6-407A-4385-9B05-204537352E0F}" dt="2021-02-27T12:10:21.645" v="2414" actId="478"/>
          <ac:spMkLst>
            <pc:docMk/>
            <pc:sldMk cId="1819275780" sldId="455"/>
            <ac:spMk id="21" creationId="{9DEC4838-8474-4648-BA25-E64B910B6198}"/>
          </ac:spMkLst>
        </pc:spChg>
        <pc:spChg chg="del">
          <ac:chgData name="Siniša ᵀᴴᴱ ᴼᴿᴵᴳᴵᴻᴬᴸ Wolfenstein" userId="215f646470bc261a" providerId="LiveId" clId="{B8286DF6-407A-4385-9B05-204537352E0F}" dt="2021-02-27T12:10:23.838" v="2415" actId="478"/>
          <ac:spMkLst>
            <pc:docMk/>
            <pc:sldMk cId="1819275780" sldId="455"/>
            <ac:spMk id="22" creationId="{4F4F23A6-432F-497D-B3A4-D2F041FC1C58}"/>
          </ac:spMkLst>
        </pc:spChg>
        <pc:picChg chg="mod">
          <ac:chgData name="Siniša ᵀᴴᴱ ᴼᴿᴵᴳᴵᴻᴬᴸ Wolfenstein" userId="215f646470bc261a" providerId="LiveId" clId="{B8286DF6-407A-4385-9B05-204537352E0F}" dt="2021-02-27T12:08:59.244" v="2399" actId="14826"/>
          <ac:picMkLst>
            <pc:docMk/>
            <pc:sldMk cId="1819275780" sldId="455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8286DF6-407A-4385-9B05-204537352E0F}" dt="2021-02-27T12:01:44.486" v="2116" actId="14826"/>
          <ac:picMkLst>
            <pc:docMk/>
            <pc:sldMk cId="1819275780" sldId="455"/>
            <ac:picMk id="4" creationId="{1B2619D9-4F98-4A11-8FFE-57C7EB1F529A}"/>
          </ac:picMkLst>
        </pc:picChg>
      </pc:sldChg>
      <pc:sldChg chg="delSp new add del">
        <pc:chgData name="Siniša ᵀᴴᴱ ᴼᴿᴵᴳᴵᴻᴬᴸ Wolfenstein" userId="215f646470bc261a" providerId="LiveId" clId="{B8286DF6-407A-4385-9B05-204537352E0F}" dt="2021-02-27T12:15:15.727" v="2727" actId="2696"/>
        <pc:sldMkLst>
          <pc:docMk/>
          <pc:sldMk cId="1077737450" sldId="456"/>
        </pc:sldMkLst>
        <pc:spChg chg="del">
          <ac:chgData name="Siniša ᵀᴴᴱ ᴼᴿᴵᴳᴵᴻᴬᴸ Wolfenstein" userId="215f646470bc261a" providerId="LiveId" clId="{B8286DF6-407A-4385-9B05-204537352E0F}" dt="2021-02-27T10:02:50.461" v="701" actId="478"/>
          <ac:spMkLst>
            <pc:docMk/>
            <pc:sldMk cId="1077737450" sldId="456"/>
            <ac:spMk id="2" creationId="{00515AA5-F4A4-4DC5-B2D4-8455188A3B7E}"/>
          </ac:spMkLst>
        </pc:spChg>
        <pc:spChg chg="del">
          <ac:chgData name="Siniša ᵀᴴᴱ ᴼᴿᴵᴳᴵᴻᴬᴸ Wolfenstein" userId="215f646470bc261a" providerId="LiveId" clId="{B8286DF6-407A-4385-9B05-204537352E0F}" dt="2021-02-27T10:02:51.798" v="702" actId="478"/>
          <ac:spMkLst>
            <pc:docMk/>
            <pc:sldMk cId="1077737450" sldId="456"/>
            <ac:spMk id="3" creationId="{EF08C30E-0AC6-4AFC-8027-495875326283}"/>
          </ac:spMkLst>
        </pc:spChg>
      </pc:sldChg>
      <pc:sldChg chg="modSp add modAnim">
        <pc:chgData name="Siniša ᵀᴴᴱ ᴼᴿᴵᴳᴵᴻᴬᴸ Wolfenstein" userId="215f646470bc261a" providerId="LiveId" clId="{B8286DF6-407A-4385-9B05-204537352E0F}" dt="2021-02-27T11:41:27.333" v="1229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B8286DF6-407A-4385-9B05-204537352E0F}" dt="2021-02-27T11:41:02.513" v="1225" actId="255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1:38:42.097" v="1111" actId="20577"/>
          <ac:spMkLst>
            <pc:docMk/>
            <pc:sldMk cId="3065940442" sldId="457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8286DF6-407A-4385-9B05-204537352E0F}" dt="2021-02-27T11:39:45.303" v="1115" actId="14100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8286DF6-407A-4385-9B05-204537352E0F}" dt="2021-02-27T11:39:08.908" v="1112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delSp modSp add ord delAnim modAnim">
        <pc:chgData name="Siniša ᵀᴴᴱ ᴼᴿᴵᴳᴵᴻᴬᴸ Wolfenstein" userId="215f646470bc261a" providerId="LiveId" clId="{B8286DF6-407A-4385-9B05-204537352E0F}" dt="2021-02-27T11:50:05.845" v="1576" actId="20577"/>
        <pc:sldMkLst>
          <pc:docMk/>
          <pc:sldMk cId="1535928918" sldId="458"/>
        </pc:sldMkLst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5" creationId="{7EFF38A0-CDE8-4B51-80CB-63FE498CEFA2}"/>
          </ac:spMkLst>
        </pc:spChg>
        <pc:spChg chg="mod">
          <ac:chgData name="Siniša ᵀᴴᴱ ᴼᴿᴵᴳᴵᴻᴬᴸ Wolfenstein" userId="215f646470bc261a" providerId="LiveId" clId="{B8286DF6-407A-4385-9B05-204537352E0F}" dt="2021-02-27T11:45:08.779" v="1367" actId="1076"/>
          <ac:spMkLst>
            <pc:docMk/>
            <pc:sldMk cId="1535928918" sldId="458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7" creationId="{9FC6704B-75AA-461A-A49C-26302B258DF3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8" creationId="{8A286BD4-72FC-46DD-9C3B-706005602237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9" creationId="{77B74056-1EAD-4A2D-A1A3-FF56A2D38D69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10" creationId="{00D43665-FC98-44A6-A70B-DC629655196A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11" creationId="{910E8296-3F91-460E-AD59-3CF6FA571AAB}"/>
          </ac:spMkLst>
        </pc:spChg>
        <pc:spChg chg="add mod">
          <ac:chgData name="Siniša ᵀᴴᴱ ᴼᴿᴵᴳᴵᴻᴬᴸ Wolfenstein" userId="215f646470bc261a" providerId="LiveId" clId="{B8286DF6-407A-4385-9B05-204537352E0F}" dt="2021-02-27T11:45:42.967" v="1375"/>
          <ac:spMkLst>
            <pc:docMk/>
            <pc:sldMk cId="1535928918" sldId="458"/>
            <ac:spMk id="12" creationId="{071428FB-577D-4A50-9603-421EC4F39D10}"/>
          </ac:spMkLst>
        </pc:spChg>
        <pc:spChg chg="add mod">
          <ac:chgData name="Siniša ᵀᴴᴱ ᴼᴿᴵᴳᴵᴻᴬᴸ Wolfenstein" userId="215f646470bc261a" providerId="LiveId" clId="{B8286DF6-407A-4385-9B05-204537352E0F}" dt="2021-02-27T11:45:56.908" v="1390" actId="20577"/>
          <ac:spMkLst>
            <pc:docMk/>
            <pc:sldMk cId="1535928918" sldId="458"/>
            <ac:spMk id="13" creationId="{C9C48D77-0480-4DA9-AD47-1A5E04E98785}"/>
          </ac:spMkLst>
        </pc:spChg>
        <pc:spChg chg="add mod">
          <ac:chgData name="Siniša ᵀᴴᴱ ᴼᴿᴵᴳᴵᴻᴬᴸ Wolfenstein" userId="215f646470bc261a" providerId="LiveId" clId="{B8286DF6-407A-4385-9B05-204537352E0F}" dt="2021-02-27T11:46:37.479" v="1413"/>
          <ac:spMkLst>
            <pc:docMk/>
            <pc:sldMk cId="1535928918" sldId="458"/>
            <ac:spMk id="14" creationId="{6F00BB9F-108E-487F-A635-BDDF815AF4A7}"/>
          </ac:spMkLst>
        </pc:spChg>
        <pc:spChg chg="add mod">
          <ac:chgData name="Siniša ᵀᴴᴱ ᴼᴿᴵᴳᴵᴻᴬᴸ Wolfenstein" userId="215f646470bc261a" providerId="LiveId" clId="{B8286DF6-407A-4385-9B05-204537352E0F}" dt="2021-02-27T11:46:54.679" v="1414"/>
          <ac:spMkLst>
            <pc:docMk/>
            <pc:sldMk cId="1535928918" sldId="458"/>
            <ac:spMk id="15" creationId="{35020065-3828-4DF7-9C72-34CDFE90F7D7}"/>
          </ac:spMkLst>
        </pc:spChg>
        <pc:spChg chg="add mod">
          <ac:chgData name="Siniša ᵀᴴᴱ ᴼᴿᴵᴳᴵᴻᴬᴸ Wolfenstein" userId="215f646470bc261a" providerId="LiveId" clId="{B8286DF6-407A-4385-9B05-204537352E0F}" dt="2021-02-27T11:47:09.259" v="1415"/>
          <ac:spMkLst>
            <pc:docMk/>
            <pc:sldMk cId="1535928918" sldId="458"/>
            <ac:spMk id="16" creationId="{097ACB26-5E24-4146-9F74-A8068F58401C}"/>
          </ac:spMkLst>
        </pc:spChg>
        <pc:spChg chg="add mod">
          <ac:chgData name="Siniša ᵀᴴᴱ ᴼᴿᴵᴳᴵᴻᴬᴸ Wolfenstein" userId="215f646470bc261a" providerId="LiveId" clId="{B8286DF6-407A-4385-9B05-204537352E0F}" dt="2021-02-27T11:47:19.941" v="1416"/>
          <ac:spMkLst>
            <pc:docMk/>
            <pc:sldMk cId="1535928918" sldId="458"/>
            <ac:spMk id="17" creationId="{4B7F56A4-832B-4EFF-9B11-F01ED04341F9}"/>
          </ac:spMkLst>
        </pc:spChg>
        <pc:spChg chg="add mod">
          <ac:chgData name="Siniša ᵀᴴᴱ ᴼᴿᴵᴳᴵᴻᴬᴸ Wolfenstein" userId="215f646470bc261a" providerId="LiveId" clId="{B8286DF6-407A-4385-9B05-204537352E0F}" dt="2021-02-27T11:50:05.845" v="1576" actId="20577"/>
          <ac:spMkLst>
            <pc:docMk/>
            <pc:sldMk cId="1535928918" sldId="458"/>
            <ac:spMk id="18" creationId="{460A827C-2538-440D-A592-31FC3A162802}"/>
          </ac:spMkLst>
        </pc:spChg>
        <pc:picChg chg="mod">
          <ac:chgData name="Siniša ᵀᴴᴱ ᴼᴿᴵᴳᴵᴻᴬᴸ Wolfenstein" userId="215f646470bc261a" providerId="LiveId" clId="{B8286DF6-407A-4385-9B05-204537352E0F}" dt="2021-02-27T11:45:11.552" v="1368" actId="1076"/>
          <ac:picMkLst>
            <pc:docMk/>
            <pc:sldMk cId="1535928918" sldId="458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B8286DF6-407A-4385-9B05-204537352E0F}" dt="2021-02-27T11:48:00.779" v="1422" actId="1076"/>
          <ac:picMkLst>
            <pc:docMk/>
            <pc:sldMk cId="1535928918" sldId="458"/>
            <ac:picMk id="3" creationId="{49DBCFAD-41C5-4202-B44F-E8114A4EE206}"/>
          </ac:picMkLst>
        </pc:picChg>
        <pc:picChg chg="mod">
          <ac:chgData name="Siniša ᵀᴴᴱ ᴼᴿᴵᴳᴵᴻᴬᴸ Wolfenstein" userId="215f646470bc261a" providerId="LiveId" clId="{B8286DF6-407A-4385-9B05-204537352E0F}" dt="2021-02-27T11:43:32.019" v="1232" actId="14826"/>
          <ac:picMkLst>
            <pc:docMk/>
            <pc:sldMk cId="1535928918" sldId="458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B8286DF6-407A-4385-9B05-204537352E0F}" dt="2021-02-27T11:53:57.191" v="1987" actId="114"/>
        <pc:sldMkLst>
          <pc:docMk/>
          <pc:sldMk cId="4188146968" sldId="459"/>
        </pc:sldMkLst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5" creationId="{7EFF38A0-CDE8-4B51-80CB-63FE498CEFA2}"/>
          </ac:spMkLst>
        </pc:spChg>
        <pc:spChg chg="mod">
          <ac:chgData name="Siniša ᵀᴴᴱ ᴼᴿᴵᴳᴵᴻᴬᴸ Wolfenstein" userId="215f646470bc261a" providerId="LiveId" clId="{B8286DF6-407A-4385-9B05-204537352E0F}" dt="2021-02-27T11:53:57.191" v="1987" actId="114"/>
          <ac:spMkLst>
            <pc:docMk/>
            <pc:sldMk cId="4188146968" sldId="459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7" creationId="{9FC6704B-75AA-461A-A49C-26302B258DF3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8" creationId="{8A286BD4-72FC-46DD-9C3B-706005602237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9" creationId="{77B74056-1EAD-4A2D-A1A3-FF56A2D38D69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10" creationId="{00D43665-FC98-44A6-A70B-DC629655196A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11" creationId="{910E8296-3F91-460E-AD59-3CF6FA571AAB}"/>
          </ac:spMkLst>
        </pc:spChg>
        <pc:picChg chg="mod">
          <ac:chgData name="Siniša ᵀᴴᴱ ᴼᴿᴵᴳᴵᴻᴬᴸ Wolfenstein" userId="215f646470bc261a" providerId="LiveId" clId="{B8286DF6-407A-4385-9B05-204537352E0F}" dt="2021-02-27T11:50:52.031" v="1579" actId="1076"/>
          <ac:picMkLst>
            <pc:docMk/>
            <pc:sldMk cId="4188146968" sldId="459"/>
            <ac:picMk id="2" creationId="{B69E1C10-ACFD-49C4-B019-6B92ED78F85E}"/>
          </ac:picMkLst>
        </pc:picChg>
      </pc:sldChg>
      <pc:sldChg chg="delSp modSp add delAnim modAnim">
        <pc:chgData name="Siniša ᵀᴴᴱ ᴼᴿᴵᴳᴵᴻᴬᴸ Wolfenstein" userId="215f646470bc261a" providerId="LiveId" clId="{B8286DF6-407A-4385-9B05-204537352E0F}" dt="2021-02-27T11:56:14.128" v="2032" actId="14100"/>
        <pc:sldMkLst>
          <pc:docMk/>
          <pc:sldMk cId="1783240308" sldId="460"/>
        </pc:sldMkLst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5" creationId="{7EFF38A0-CDE8-4B51-80CB-63FE498CEFA2}"/>
          </ac:spMkLst>
        </pc:spChg>
        <pc:spChg chg="mod">
          <ac:chgData name="Siniša ᵀᴴᴱ ᴼᴿᴵᴳᴵᴻᴬᴸ Wolfenstein" userId="215f646470bc261a" providerId="LiveId" clId="{B8286DF6-407A-4385-9B05-204537352E0F}" dt="2021-02-27T11:56:14.128" v="2032" actId="14100"/>
          <ac:spMkLst>
            <pc:docMk/>
            <pc:sldMk cId="1783240308" sldId="46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7" creationId="{9FC6704B-75AA-461A-A49C-26302B258DF3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8" creationId="{8A286BD4-72FC-46DD-9C3B-706005602237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9" creationId="{77B74056-1EAD-4A2D-A1A3-FF56A2D38D69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10" creationId="{00D43665-FC98-44A6-A70B-DC629655196A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11" creationId="{910E8296-3F91-460E-AD59-3CF6FA571AAB}"/>
          </ac:spMkLst>
        </pc:spChg>
        <pc:picChg chg="mod">
          <ac:chgData name="Siniša ᵀᴴᴱ ᴼᴿᴵᴳᴵᴻᴬᴸ Wolfenstein" userId="215f646470bc261a" providerId="LiveId" clId="{B8286DF6-407A-4385-9B05-204537352E0F}" dt="2021-02-27T11:55:08.873" v="1991" actId="14100"/>
          <ac:picMkLst>
            <pc:docMk/>
            <pc:sldMk cId="1783240308" sldId="460"/>
            <ac:picMk id="2" creationId="{B69E1C10-ACFD-49C4-B019-6B92ED78F85E}"/>
          </ac:picMkLst>
        </pc:picChg>
      </pc:sldChg>
      <pc:sldChg chg="modSp add modAnim">
        <pc:chgData name="Siniša ᵀᴴᴱ ᴼᴿᴵᴳᴵᴻᴬᴸ Wolfenstein" userId="215f646470bc261a" providerId="LiveId" clId="{B8286DF6-407A-4385-9B05-204537352E0F}" dt="2021-02-27T11:59:07.411" v="2098" actId="1076"/>
        <pc:sldMkLst>
          <pc:docMk/>
          <pc:sldMk cId="1851554784" sldId="461"/>
        </pc:sldMkLst>
        <pc:spChg chg="mod">
          <ac:chgData name="Siniša ᵀᴴᴱ ᴼᴿᴵᴳᴵᴻᴬᴸ Wolfenstein" userId="215f646470bc261a" providerId="LiveId" clId="{B8286DF6-407A-4385-9B05-204537352E0F}" dt="2021-02-27T11:59:07.411" v="2098" actId="1076"/>
          <ac:spMkLst>
            <pc:docMk/>
            <pc:sldMk cId="1851554784" sldId="461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1:57:58.493" v="2036" actId="1076"/>
          <ac:picMkLst>
            <pc:docMk/>
            <pc:sldMk cId="1851554784" sldId="461"/>
            <ac:picMk id="2" creationId="{B69E1C10-ACFD-49C4-B019-6B92ED78F85E}"/>
          </ac:picMkLst>
        </pc:picChg>
      </pc:sldChg>
      <pc:sldChg chg="addSp delSp modSp add ord delAnim modAnim">
        <pc:chgData name="Siniša ᵀᴴᴱ ᴼᴿᴵᴳᴵᴻᴬᴸ Wolfenstein" userId="215f646470bc261a" providerId="LiveId" clId="{B8286DF6-407A-4385-9B05-204537352E0F}" dt="2021-02-27T12:18:32.209" v="2754"/>
        <pc:sldMkLst>
          <pc:docMk/>
          <pc:sldMk cId="1974024090" sldId="462"/>
        </pc:sldMkLst>
        <pc:spChg chg="mod">
          <ac:chgData name="Siniša ᵀᴴᴱ ᴼᴿᴵᴳᴵᴻᴬᴸ Wolfenstein" userId="215f646470bc261a" providerId="LiveId" clId="{B8286DF6-407A-4385-9B05-204537352E0F}" dt="2021-02-27T12:12:34.448" v="2626" actId="20577"/>
          <ac:spMkLst>
            <pc:docMk/>
            <pc:sldMk cId="1974024090" sldId="462"/>
            <ac:spMk id="11" creationId="{EF11D8A2-6508-418F-8A4E-B3FB2118CF91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2" creationId="{0939CBCC-0238-4436-8BD3-6A4CF1261000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3" creationId="{6EE09758-545E-435C-801E-3F528D0E037E}"/>
          </ac:spMkLst>
        </pc:spChg>
        <pc:spChg chg="add mod">
          <ac:chgData name="Siniša ᵀᴴᴱ ᴼᴿᴵᴳᴵᴻᴬᴸ Wolfenstein" userId="215f646470bc261a" providerId="LiveId" clId="{B8286DF6-407A-4385-9B05-204537352E0F}" dt="2021-02-27T12:13:40.478" v="2654" actId="20577"/>
          <ac:spMkLst>
            <pc:docMk/>
            <pc:sldMk cId="1974024090" sldId="462"/>
            <ac:spMk id="14" creationId="{F6B294F0-21C4-4749-9DE0-B8BFE79F05AD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5" creationId="{3C7214EC-45A2-434B-BE1C-CDFDEE161C9C}"/>
          </ac:spMkLst>
        </pc:spChg>
        <pc:spChg chg="add mod">
          <ac:chgData name="Siniša ᵀᴴᴱ ᴼᴿᴵᴳᴵᴻᴬᴸ Wolfenstein" userId="215f646470bc261a" providerId="LiveId" clId="{B8286DF6-407A-4385-9B05-204537352E0F}" dt="2021-02-27T12:13:45.830" v="2663" actId="20577"/>
          <ac:spMkLst>
            <pc:docMk/>
            <pc:sldMk cId="1974024090" sldId="462"/>
            <ac:spMk id="16" creationId="{AD214016-5759-4DDD-93AB-CA88AC8EC1C8}"/>
          </ac:spMkLst>
        </pc:spChg>
        <pc:spChg chg="add mod">
          <ac:chgData name="Siniša ᵀᴴᴱ ᴼᴿᴵᴳᴵᴻᴬᴸ Wolfenstein" userId="215f646470bc261a" providerId="LiveId" clId="{B8286DF6-407A-4385-9B05-204537352E0F}" dt="2021-02-27T12:13:54.269" v="2670" actId="20577"/>
          <ac:spMkLst>
            <pc:docMk/>
            <pc:sldMk cId="1974024090" sldId="462"/>
            <ac:spMk id="17" creationId="{2093E7BA-4C05-43B5-A6F6-24B7365BE60F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8" creationId="{B64B9BD0-282C-4ACE-A237-7FFF290F947E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9" creationId="{4A7F4D4A-ECB3-45EF-A372-94D8FCFBE15C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20" creationId="{FA8FC85D-C4FF-4A7D-A693-CD2728A09A1A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21" creationId="{9DEC4838-8474-4648-BA25-E64B910B6198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22" creationId="{4F4F23A6-432F-497D-B3A4-D2F041FC1C58}"/>
          </ac:spMkLst>
        </pc:spChg>
        <pc:spChg chg="add mod">
          <ac:chgData name="Siniša ᵀᴴᴱ ᴼᴿᴵᴳᴵᴻᴬᴸ Wolfenstein" userId="215f646470bc261a" providerId="LiveId" clId="{B8286DF6-407A-4385-9B05-204537352E0F}" dt="2021-02-27T12:14:21.236" v="2699" actId="1076"/>
          <ac:spMkLst>
            <pc:docMk/>
            <pc:sldMk cId="1974024090" sldId="462"/>
            <ac:spMk id="23" creationId="{F9815C79-464D-4412-9442-20C7C7BB6F3C}"/>
          </ac:spMkLst>
        </pc:spChg>
        <pc:spChg chg="add mod">
          <ac:chgData name="Siniša ᵀᴴᴱ ᴼᴿᴵᴳᴵᴻᴬᴸ Wolfenstein" userId="215f646470bc261a" providerId="LiveId" clId="{B8286DF6-407A-4385-9B05-204537352E0F}" dt="2021-02-27T12:14:37.892" v="2711" actId="1076"/>
          <ac:spMkLst>
            <pc:docMk/>
            <pc:sldMk cId="1974024090" sldId="462"/>
            <ac:spMk id="24" creationId="{4FD451F1-1456-4D81-8885-D7E56F37FC5A}"/>
          </ac:spMkLst>
        </pc:spChg>
        <pc:spChg chg="add mod">
          <ac:chgData name="Siniša ᵀᴴᴱ ᴼᴿᴵᴳᴵᴻᴬᴸ Wolfenstein" userId="215f646470bc261a" providerId="LiveId" clId="{B8286DF6-407A-4385-9B05-204537352E0F}" dt="2021-02-27T12:14:48.398" v="2718" actId="20577"/>
          <ac:spMkLst>
            <pc:docMk/>
            <pc:sldMk cId="1974024090" sldId="462"/>
            <ac:spMk id="25" creationId="{B152B8EE-1998-4CD3-8A27-726FBB0E2FD3}"/>
          </ac:spMkLst>
        </pc:spChg>
        <pc:spChg chg="add mod">
          <ac:chgData name="Siniša ᵀᴴᴱ ᴼᴿᴵᴳᴵᴻᴬᴸ Wolfenstein" userId="215f646470bc261a" providerId="LiveId" clId="{B8286DF6-407A-4385-9B05-204537352E0F}" dt="2021-02-27T12:14:52.811" v="2725" actId="20577"/>
          <ac:spMkLst>
            <pc:docMk/>
            <pc:sldMk cId="1974024090" sldId="462"/>
            <ac:spMk id="26" creationId="{4046DA8C-5D3F-45E0-95F7-11D723B5B919}"/>
          </ac:spMkLst>
        </pc:spChg>
        <pc:picChg chg="mod">
          <ac:chgData name="Siniša ᵀᴴᴱ ᴼᴿᴵᴳᴵᴻᴬᴸ Wolfenstein" userId="215f646470bc261a" providerId="LiveId" clId="{B8286DF6-407A-4385-9B05-204537352E0F}" dt="2021-02-27T12:12:47.250" v="2629" actId="1076"/>
          <ac:picMkLst>
            <pc:docMk/>
            <pc:sldMk cId="1974024090" sldId="462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8286DF6-407A-4385-9B05-204537352E0F}" dt="2021-02-27T12:01:48.139" v="2117" actId="14826"/>
          <ac:picMkLst>
            <pc:docMk/>
            <pc:sldMk cId="1974024090" sldId="462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9:55.683" v="4061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60404417-70EA-4562-99B0-FF0AA0CDD73A}" dt="2021-01-15T13:15:50.815" v="76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60404417-70EA-4562-99B0-FF0AA0CDD73A}" dt="2021-01-15T13:15:00.326" v="72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60404417-70EA-4562-99B0-FF0AA0CDD73A}" dt="2021-01-15T13:15:22.455" v="75" actId="1038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60404417-70EA-4562-99B0-FF0AA0CDD73A}" dt="2021-01-15T13:15:50.815" v="76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60404417-70EA-4562-99B0-FF0AA0CDD73A}" dt="2021-01-15T13:20:49.009" v="697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60404417-70EA-4562-99B0-FF0AA0CDD73A}" dt="2021-01-15T13:20:49.009" v="697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60404417-70EA-4562-99B0-FF0AA0CDD73A}" dt="2021-01-15T13:16:12.054" v="80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60404417-70EA-4562-99B0-FF0AA0CDD73A}" dt="2021-01-15T13:16:05.501" v="78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delSp modSp ord delAnim modAnim">
        <pc:chgData name="Siniša Vuksan" userId="3af124f9-b8e7-46e3-9422-21ae1d17ac0b" providerId="ADAL" clId="{60404417-70EA-4562-99B0-FF0AA0CDD73A}" dt="2021-01-15T15:19:46.773" v="2789" actId="14100"/>
        <pc:sldMkLst>
          <pc:docMk/>
          <pc:sldMk cId="2263245869" sldId="329"/>
        </pc:sldMkLst>
        <pc:spChg chg="mod">
          <ac:chgData name="Siniša Vuksan" userId="3af124f9-b8e7-46e3-9422-21ae1d17ac0b" providerId="ADAL" clId="{60404417-70EA-4562-99B0-FF0AA0CDD73A}" dt="2021-01-15T15:12:34.522" v="2582" actId="20577"/>
          <ac:spMkLst>
            <pc:docMk/>
            <pc:sldMk cId="2263245869" sldId="329"/>
            <ac:spMk id="7" creationId="{0256D9EB-C20B-45FA-9F3D-124012366C9E}"/>
          </ac:spMkLst>
        </pc:spChg>
        <pc:spChg chg="mod">
          <ac:chgData name="Siniša Vuksan" userId="3af124f9-b8e7-46e3-9422-21ae1d17ac0b" providerId="ADAL" clId="{60404417-70EA-4562-99B0-FF0AA0CDD73A}" dt="2021-01-15T15:14:41.234" v="2710" actId="14100"/>
          <ac:spMkLst>
            <pc:docMk/>
            <pc:sldMk cId="2263245869" sldId="329"/>
            <ac:spMk id="8" creationId="{3F78CB02-FC75-44F9-993A-F46B14060D86}"/>
          </ac:spMkLst>
        </pc:spChg>
        <pc:spChg chg="del">
          <ac:chgData name="Siniša Vuksan" userId="3af124f9-b8e7-46e3-9422-21ae1d17ac0b" providerId="ADAL" clId="{60404417-70EA-4562-99B0-FF0AA0CDD73A}" dt="2021-01-15T15:13:45.613" v="2591" actId="478"/>
          <ac:spMkLst>
            <pc:docMk/>
            <pc:sldMk cId="2263245869" sldId="329"/>
            <ac:spMk id="9" creationId="{EABD6068-0838-46E1-B65C-6C7AE1A0E919}"/>
          </ac:spMkLst>
        </pc:spChg>
        <pc:spChg chg="del">
          <ac:chgData name="Siniša Vuksan" userId="3af124f9-b8e7-46e3-9422-21ae1d17ac0b" providerId="ADAL" clId="{60404417-70EA-4562-99B0-FF0AA0CDD73A}" dt="2021-01-15T15:13:53.331" v="2596" actId="478"/>
          <ac:spMkLst>
            <pc:docMk/>
            <pc:sldMk cId="2263245869" sldId="329"/>
            <ac:spMk id="10" creationId="{F36C8F98-39BD-4CF4-A339-73BC23FE4BEA}"/>
          </ac:spMkLst>
        </pc:spChg>
        <pc:spChg chg="del">
          <ac:chgData name="Siniša Vuksan" userId="3af124f9-b8e7-46e3-9422-21ae1d17ac0b" providerId="ADAL" clId="{60404417-70EA-4562-99B0-FF0AA0CDD73A}" dt="2021-01-15T15:13:49.979" v="2594" actId="478"/>
          <ac:spMkLst>
            <pc:docMk/>
            <pc:sldMk cId="2263245869" sldId="329"/>
            <ac:spMk id="11" creationId="{A8EF68EF-B50F-4240-88E3-9C1A0E52CC5D}"/>
          </ac:spMkLst>
        </pc:spChg>
        <pc:spChg chg="del">
          <ac:chgData name="Siniša Vuksan" userId="3af124f9-b8e7-46e3-9422-21ae1d17ac0b" providerId="ADAL" clId="{60404417-70EA-4562-99B0-FF0AA0CDD73A}" dt="2021-01-15T15:13:47.036" v="2592" actId="478"/>
          <ac:spMkLst>
            <pc:docMk/>
            <pc:sldMk cId="2263245869" sldId="329"/>
            <ac:spMk id="12" creationId="{26FBA321-D59E-40B9-B1F6-E7EA2F996356}"/>
          </ac:spMkLst>
        </pc:spChg>
        <pc:spChg chg="del">
          <ac:chgData name="Siniša Vuksan" userId="3af124f9-b8e7-46e3-9422-21ae1d17ac0b" providerId="ADAL" clId="{60404417-70EA-4562-99B0-FF0AA0CDD73A}" dt="2021-01-15T15:13:51.448" v="2595" actId="478"/>
          <ac:spMkLst>
            <pc:docMk/>
            <pc:sldMk cId="2263245869" sldId="329"/>
            <ac:spMk id="13" creationId="{33965EE7-2F2E-469F-B514-6D40105D33B8}"/>
          </ac:spMkLst>
        </pc:spChg>
        <pc:spChg chg="mod">
          <ac:chgData name="Siniša Vuksan" userId="3af124f9-b8e7-46e3-9422-21ae1d17ac0b" providerId="ADAL" clId="{60404417-70EA-4562-99B0-FF0AA0CDD73A}" dt="2021-01-15T15:16:09.390" v="2734" actId="5793"/>
          <ac:spMkLst>
            <pc:docMk/>
            <pc:sldMk cId="2263245869" sldId="329"/>
            <ac:spMk id="14" creationId="{FC264BE8-0BA8-4F56-B1B2-C7642C313C7D}"/>
          </ac:spMkLst>
        </pc:spChg>
        <pc:spChg chg="del">
          <ac:chgData name="Siniša Vuksan" userId="3af124f9-b8e7-46e3-9422-21ae1d17ac0b" providerId="ADAL" clId="{60404417-70EA-4562-99B0-FF0AA0CDD73A}" dt="2021-01-15T15:13:48.595" v="2593" actId="478"/>
          <ac:spMkLst>
            <pc:docMk/>
            <pc:sldMk cId="2263245869" sldId="329"/>
            <ac:spMk id="15" creationId="{E493F4ED-B3D9-41E1-AE54-7776CBEF4EE2}"/>
          </ac:spMkLst>
        </pc:spChg>
        <pc:spChg chg="add mod">
          <ac:chgData name="Siniša Vuksan" userId="3af124f9-b8e7-46e3-9422-21ae1d17ac0b" providerId="ADAL" clId="{60404417-70EA-4562-99B0-FF0AA0CDD73A}" dt="2021-01-15T15:16:39.339" v="2737"/>
          <ac:spMkLst>
            <pc:docMk/>
            <pc:sldMk cId="2263245869" sldId="329"/>
            <ac:spMk id="16" creationId="{1FFA048D-3C06-411F-97D1-0527022C6F29}"/>
          </ac:spMkLst>
        </pc:spChg>
        <pc:spChg chg="add mod">
          <ac:chgData name="Siniša Vuksan" userId="3af124f9-b8e7-46e3-9422-21ae1d17ac0b" providerId="ADAL" clId="{60404417-70EA-4562-99B0-FF0AA0CDD73A}" dt="2021-01-15T15:19:46.773" v="2789" actId="14100"/>
          <ac:spMkLst>
            <pc:docMk/>
            <pc:sldMk cId="2263245869" sldId="329"/>
            <ac:spMk id="17" creationId="{EA20E0CE-0EED-44D0-BBF1-13F182604E49}"/>
          </ac:spMkLst>
        </pc:spChg>
        <pc:picChg chg="mod">
          <ac:chgData name="Siniša Vuksan" userId="3af124f9-b8e7-46e3-9422-21ae1d17ac0b" providerId="ADAL" clId="{60404417-70EA-4562-99B0-FF0AA0CDD73A}" dt="2021-01-15T15:15:28.759" v="2727" actId="1038"/>
          <ac:picMkLst>
            <pc:docMk/>
            <pc:sldMk cId="2263245869" sldId="329"/>
            <ac:picMk id="2" creationId="{79AB126F-5218-4223-8FB3-6BD5D18FF2B3}"/>
          </ac:picMkLst>
        </pc:picChg>
        <pc:picChg chg="mod">
          <ac:chgData name="Siniša Vuksan" userId="3af124f9-b8e7-46e3-9422-21ae1d17ac0b" providerId="ADAL" clId="{60404417-70EA-4562-99B0-FF0AA0CDD73A}" dt="2021-01-15T15:13:05.118" v="2585" actId="14100"/>
          <ac:picMkLst>
            <pc:docMk/>
            <pc:sldMk cId="2263245869" sldId="329"/>
            <ac:picMk id="4" creationId="{1B2619D9-4F98-4A11-8FFE-57C7EB1F529A}"/>
          </ac:picMkLst>
        </pc:picChg>
      </pc:sldChg>
      <pc:sldChg chg="addSp delSp modSp delAnim modAnim">
        <pc:chgData name="Siniša Vuksan" userId="3af124f9-b8e7-46e3-9422-21ae1d17ac0b" providerId="ADAL" clId="{60404417-70EA-4562-99B0-FF0AA0CDD73A}" dt="2021-01-15T15:56:32.794" v="4043"/>
        <pc:sldMkLst>
          <pc:docMk/>
          <pc:sldMk cId="386841859" sldId="436"/>
        </pc:sldMkLst>
        <pc:spChg chg="mod">
          <ac:chgData name="Siniša Vuksan" userId="3af124f9-b8e7-46e3-9422-21ae1d17ac0b" providerId="ADAL" clId="{60404417-70EA-4562-99B0-FF0AA0CDD73A}" dt="2021-01-15T14:39:22.717" v="793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60404417-70EA-4562-99B0-FF0AA0CDD73A}" dt="2021-01-15T14:37:04.928" v="705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4:39:45.924" v="797" actId="478"/>
          <ac:spMkLst>
            <pc:docMk/>
            <pc:sldMk cId="386841859" sldId="436"/>
            <ac:spMk id="8" creationId="{E221FC19-7453-417E-B0EF-5538282095E6}"/>
          </ac:spMkLst>
        </pc:spChg>
        <pc:spChg chg="add mod">
          <ac:chgData name="Siniša Vuksan" userId="3af124f9-b8e7-46e3-9422-21ae1d17ac0b" providerId="ADAL" clId="{60404417-70EA-4562-99B0-FF0AA0CDD73A}" dt="2021-01-15T14:40:32.015" v="902" actId="20577"/>
          <ac:spMkLst>
            <pc:docMk/>
            <pc:sldMk cId="386841859" sldId="436"/>
            <ac:spMk id="9" creationId="{8486D2A1-1A1D-4F81-AD96-A31FD4BA98EC}"/>
          </ac:spMkLst>
        </pc:spChg>
        <pc:spChg chg="add mod">
          <ac:chgData name="Siniša Vuksan" userId="3af124f9-b8e7-46e3-9422-21ae1d17ac0b" providerId="ADAL" clId="{60404417-70EA-4562-99B0-FF0AA0CDD73A}" dt="2021-01-15T14:42:38.605" v="1048" actId="1076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Vuksan" userId="3af124f9-b8e7-46e3-9422-21ae1d17ac0b" providerId="ADAL" clId="{60404417-70EA-4562-99B0-FF0AA0CDD73A}" dt="2021-01-15T14:38:44.512" v="712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60404417-70EA-4562-99B0-FF0AA0CDD73A}" dt="2021-01-15T14:41:19.585" v="916" actId="103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Vuksan" userId="3af124f9-b8e7-46e3-9422-21ae1d17ac0b" providerId="ADAL" clId="{60404417-70EA-4562-99B0-FF0AA0CDD73A}" dt="2021-01-15T14:39:48.939" v="798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  <pc:sldChg chg="delSp modSp add delAnim modAnim">
        <pc:chgData name="Siniša Vuksan" userId="3af124f9-b8e7-46e3-9422-21ae1d17ac0b" providerId="ADAL" clId="{60404417-70EA-4562-99B0-FF0AA0CDD73A}" dt="2021-01-15T15:53:32.226" v="4042" actId="20577"/>
        <pc:sldMkLst>
          <pc:docMk/>
          <pc:sldMk cId="1819275780" sldId="455"/>
        </pc:sldMkLst>
        <pc:spChg chg="del">
          <ac:chgData name="Siniša Vuksan" userId="3af124f9-b8e7-46e3-9422-21ae1d17ac0b" providerId="ADAL" clId="{60404417-70EA-4562-99B0-FF0AA0CDD73A}" dt="2021-01-15T15:52:08.397" v="4018" actId="478"/>
          <ac:spMkLst>
            <pc:docMk/>
            <pc:sldMk cId="1819275780" sldId="455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5:52:19.426" v="4021" actId="478"/>
          <ac:spMkLst>
            <pc:docMk/>
            <pc:sldMk cId="1819275780" sldId="455"/>
            <ac:spMk id="9" creationId="{DC38565F-6EB7-4666-B45F-09AD290F892F}"/>
          </ac:spMkLst>
        </pc:spChg>
        <pc:spChg chg="mod">
          <ac:chgData name="Siniša Vuksan" userId="3af124f9-b8e7-46e3-9422-21ae1d17ac0b" providerId="ADAL" clId="{60404417-70EA-4562-99B0-FF0AA0CDD73A}" dt="2021-01-15T15:53:32.226" v="4042" actId="20577"/>
          <ac:spMkLst>
            <pc:docMk/>
            <pc:sldMk cId="1819275780" sldId="455"/>
            <ac:spMk id="11" creationId="{EF11D8A2-6508-418F-8A4E-B3FB2118CF91}"/>
          </ac:spMkLst>
        </pc:spChg>
        <pc:picChg chg="mod">
          <ac:chgData name="Siniša Vuksan" userId="3af124f9-b8e7-46e3-9422-21ae1d17ac0b" providerId="ADAL" clId="{60404417-70EA-4562-99B0-FF0AA0CDD73A}" dt="2021-01-15T15:52:21.947" v="4022" actId="1076"/>
          <ac:picMkLst>
            <pc:docMk/>
            <pc:sldMk cId="1819275780" sldId="455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27.2.2021.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5579a130-2798-4218-9ffd-9de57896b4c9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art.com/" TargetMode="External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846/249/768" TargetMode="Externa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5;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It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takes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drive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Who’s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got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stamina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2" y="15173"/>
            <a:ext cx="5122257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482687" y="2224585"/>
            <a:ext cx="5442713" cy="46359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information</a:t>
            </a:r>
            <a:r>
              <a:rPr lang="hr-HR" sz="2000" b="1" dirty="0"/>
              <a:t> </a:t>
            </a:r>
            <a:r>
              <a:rPr lang="en-US" sz="2000" b="1" dirty="0"/>
              <a:t>about squash and</a:t>
            </a:r>
            <a:r>
              <a:rPr lang="hr-HR" sz="2000" b="1" dirty="0"/>
              <a:t> </a:t>
            </a:r>
            <a:r>
              <a:rPr lang="en-US" sz="2000" b="1" dirty="0"/>
              <a:t>describe it.</a:t>
            </a:r>
            <a:br>
              <a:rPr lang="hr-HR" sz="2000" i="1" dirty="0"/>
            </a:br>
            <a:r>
              <a:rPr lang="hr-HR" sz="2000" i="1" dirty="0"/>
              <a:t>Opiši u svoju bilježnicu značajke skvoša, poput broja igrača, opreme potrebne za igru, pravila igre, cilja igre, fizičkih zahtjeva te vrsti sporta, i to s pomoću tablice u 6. zadatku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00" y="229824"/>
            <a:ext cx="6108609" cy="64985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324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2" y="15173"/>
            <a:ext cx="5122257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400800" y="1111031"/>
            <a:ext cx="5442713" cy="46359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your </a:t>
            </a:r>
            <a:r>
              <a:rPr lang="en-US" sz="2000" b="1" dirty="0" err="1"/>
              <a:t>favourite</a:t>
            </a:r>
            <a:r>
              <a:rPr lang="en-US" sz="2000" b="1" dirty="0"/>
              <a:t> sport using the</a:t>
            </a:r>
            <a:r>
              <a:rPr lang="hr-HR" sz="2000" b="1" dirty="0"/>
              <a:t>se </a:t>
            </a:r>
            <a:r>
              <a:rPr lang="en-US" sz="2000" b="1" dirty="0"/>
              <a:t>expressions.</a:t>
            </a:r>
            <a:br>
              <a:rPr lang="hr-HR" sz="2000" i="1" dirty="0"/>
            </a:br>
            <a:r>
              <a:rPr lang="hr-HR" sz="2000" i="1" dirty="0"/>
              <a:t>koristeći se izrazima iz okvira USEFUL EXPRESSIONS opiši u svoju bilježnicu svoj omiljeni sport.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55" y="179738"/>
            <a:ext cx="5189399" cy="64985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155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6" y="-14940"/>
            <a:ext cx="5142619" cy="686218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242279" y="71306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58.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81" y="205528"/>
            <a:ext cx="9566784" cy="64469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10126638" y="404631"/>
            <a:ext cx="1950103" cy="591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these words to get collocations and use them to</a:t>
            </a:r>
            <a:r>
              <a:rPr lang="hr-HR" sz="2000" b="1" dirty="0"/>
              <a:t> </a:t>
            </a:r>
            <a:r>
              <a:rPr lang="en-US" sz="2000" b="1" dirty="0"/>
              <a:t>complete the sentences.</a:t>
            </a:r>
            <a:br>
              <a:rPr lang="hr-HR" sz="2000" b="1" dirty="0"/>
            </a:br>
            <a:r>
              <a:rPr lang="hr-HR" sz="2000" i="1" dirty="0"/>
              <a:t>Spoji izraze u prvom zadatku, a onda ih iskoristi kako bi nadopunio rečenice.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DE4DC33-F775-4964-9AF9-5B508251191E}"/>
              </a:ext>
            </a:extLst>
          </p:cNvPr>
          <p:cNvSpPr txBox="1">
            <a:spLocks/>
          </p:cNvSpPr>
          <p:nvPr/>
        </p:nvSpPr>
        <p:spPr>
          <a:xfrm>
            <a:off x="3339377" y="2676421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80AFA3D-DC21-4D31-A5CB-6DF66C6D0B37}"/>
              </a:ext>
            </a:extLst>
          </p:cNvPr>
          <p:cNvSpPr txBox="1">
            <a:spLocks/>
          </p:cNvSpPr>
          <p:nvPr/>
        </p:nvSpPr>
        <p:spPr>
          <a:xfrm>
            <a:off x="3339377" y="2351791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E36EF19-7BEC-45FD-9598-5C2CCAD7433A}"/>
              </a:ext>
            </a:extLst>
          </p:cNvPr>
          <p:cNvSpPr txBox="1">
            <a:spLocks/>
          </p:cNvSpPr>
          <p:nvPr/>
        </p:nvSpPr>
        <p:spPr>
          <a:xfrm>
            <a:off x="3339377" y="1674437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EC05F96-EF0A-4EEA-AD41-C5ACCF09EE3F}"/>
              </a:ext>
            </a:extLst>
          </p:cNvPr>
          <p:cNvSpPr txBox="1">
            <a:spLocks/>
          </p:cNvSpPr>
          <p:nvPr/>
        </p:nvSpPr>
        <p:spPr>
          <a:xfrm>
            <a:off x="3339377" y="1349807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E72EB81-951D-4ACA-8F66-C9254597DD24}"/>
              </a:ext>
            </a:extLst>
          </p:cNvPr>
          <p:cNvSpPr txBox="1">
            <a:spLocks/>
          </p:cNvSpPr>
          <p:nvPr/>
        </p:nvSpPr>
        <p:spPr>
          <a:xfrm>
            <a:off x="3339377" y="2013513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4AFBFF1B-A6EA-491F-B9F5-240A446066D2}"/>
              </a:ext>
            </a:extLst>
          </p:cNvPr>
          <p:cNvSpPr txBox="1">
            <a:spLocks/>
          </p:cNvSpPr>
          <p:nvPr/>
        </p:nvSpPr>
        <p:spPr>
          <a:xfrm>
            <a:off x="5161604" y="3261160"/>
            <a:ext cx="170321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stay</a:t>
            </a:r>
            <a:r>
              <a:rPr lang="hr-HR" sz="2200" i="1" dirty="0">
                <a:solidFill>
                  <a:srgbClr val="FF0000"/>
                </a:solidFill>
              </a:rPr>
              <a:t> fit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90172A40-4E38-4DCF-94C3-DEF0807B4C4B}"/>
              </a:ext>
            </a:extLst>
          </p:cNvPr>
          <p:cNvSpPr txBox="1">
            <a:spLocks/>
          </p:cNvSpPr>
          <p:nvPr/>
        </p:nvSpPr>
        <p:spPr>
          <a:xfrm>
            <a:off x="2076663" y="3635166"/>
            <a:ext cx="222237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reach</a:t>
            </a:r>
            <a:r>
              <a:rPr lang="hr-HR" sz="2200" i="1" dirty="0">
                <a:solidFill>
                  <a:srgbClr val="FF0000"/>
                </a:solidFill>
              </a:rPr>
              <a:t>         </a:t>
            </a:r>
            <a:r>
              <a:rPr lang="hr-HR" sz="2200" i="1" dirty="0" err="1">
                <a:solidFill>
                  <a:srgbClr val="FF0000"/>
                </a:solidFill>
              </a:rPr>
              <a:t>aims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051DF52-B447-43D7-98DA-6A4B9489D776}"/>
              </a:ext>
            </a:extLst>
          </p:cNvPr>
          <p:cNvSpPr txBox="1">
            <a:spLocks/>
          </p:cNvSpPr>
          <p:nvPr/>
        </p:nvSpPr>
        <p:spPr>
          <a:xfrm>
            <a:off x="7299502" y="4136557"/>
            <a:ext cx="20492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follow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rules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92440F90-EEA9-4719-8B77-ED7FDBE415D1}"/>
              </a:ext>
            </a:extLst>
          </p:cNvPr>
          <p:cNvSpPr txBox="1">
            <a:spLocks/>
          </p:cNvSpPr>
          <p:nvPr/>
        </p:nvSpPr>
        <p:spPr>
          <a:xfrm>
            <a:off x="873680" y="4634855"/>
            <a:ext cx="20492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achieve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results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C1733AA7-464B-4709-AC1F-2AC1F9EE8C66}"/>
              </a:ext>
            </a:extLst>
          </p:cNvPr>
          <p:cNvSpPr txBox="1">
            <a:spLocks/>
          </p:cNvSpPr>
          <p:nvPr/>
        </p:nvSpPr>
        <p:spPr>
          <a:xfrm>
            <a:off x="7915136" y="5123346"/>
            <a:ext cx="234762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develop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strategy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47FC8CFF-EBFC-4CA3-80E6-026A2876473B}"/>
              </a:ext>
            </a:extLst>
          </p:cNvPr>
          <p:cNvSpPr txBox="1">
            <a:spLocks/>
          </p:cNvSpPr>
          <p:nvPr/>
        </p:nvSpPr>
        <p:spPr>
          <a:xfrm>
            <a:off x="6463736" y="6004594"/>
            <a:ext cx="204921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feel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excitement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24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5" grpId="0" build="p"/>
      <p:bldP spid="18" grpId="0" build="p"/>
      <p:bldP spid="19" grpId="0" build="p"/>
      <p:bldP spid="20" grpId="0" build="p"/>
      <p:bldP spid="21" grpId="0" build="p"/>
      <p:bldP spid="2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8"/>
            <a:ext cx="5142619" cy="686218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51" y="1780330"/>
            <a:ext cx="11033898" cy="32973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2619" y="1052597"/>
            <a:ext cx="6389656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definitions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Spoji riječi sa navedenim objašnjenjima.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939CBCC-0238-4436-8BD3-6A4CF1261000}"/>
              </a:ext>
            </a:extLst>
          </p:cNvPr>
          <p:cNvSpPr txBox="1">
            <a:spLocks/>
          </p:cNvSpPr>
          <p:nvPr/>
        </p:nvSpPr>
        <p:spPr>
          <a:xfrm>
            <a:off x="3454486" y="3704580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EE09758-545E-435C-801E-3F528D0E037E}"/>
              </a:ext>
            </a:extLst>
          </p:cNvPr>
          <p:cNvSpPr txBox="1">
            <a:spLocks/>
          </p:cNvSpPr>
          <p:nvPr/>
        </p:nvSpPr>
        <p:spPr>
          <a:xfrm>
            <a:off x="3454486" y="3325418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C7214EC-45A2-434B-BE1C-CDFDEE161C9C}"/>
              </a:ext>
            </a:extLst>
          </p:cNvPr>
          <p:cNvSpPr txBox="1">
            <a:spLocks/>
          </p:cNvSpPr>
          <p:nvPr/>
        </p:nvSpPr>
        <p:spPr>
          <a:xfrm>
            <a:off x="3454486" y="4515698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B64B9BD0-282C-4ACE-A237-7FFF290F947E}"/>
              </a:ext>
            </a:extLst>
          </p:cNvPr>
          <p:cNvSpPr txBox="1">
            <a:spLocks/>
          </p:cNvSpPr>
          <p:nvPr/>
        </p:nvSpPr>
        <p:spPr>
          <a:xfrm>
            <a:off x="3454486" y="4136536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A7F4D4A-ECB3-45EF-A372-94D8FCFBE15C}"/>
              </a:ext>
            </a:extLst>
          </p:cNvPr>
          <p:cNvSpPr txBox="1">
            <a:spLocks/>
          </p:cNvSpPr>
          <p:nvPr/>
        </p:nvSpPr>
        <p:spPr>
          <a:xfrm>
            <a:off x="3454486" y="2549949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FA8FC85D-C4FF-4A7D-A693-CD2728A09A1A}"/>
              </a:ext>
            </a:extLst>
          </p:cNvPr>
          <p:cNvSpPr txBox="1">
            <a:spLocks/>
          </p:cNvSpPr>
          <p:nvPr/>
        </p:nvSpPr>
        <p:spPr>
          <a:xfrm>
            <a:off x="3454486" y="2946256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81927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uild="p"/>
      <p:bldP spid="13" grpId="0" build="p"/>
      <p:bldP spid="15" grpId="0" build="p"/>
      <p:bldP spid="18" grpId="0" build="p"/>
      <p:bldP spid="19" grpId="0" build="p"/>
      <p:bldP spid="2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8"/>
            <a:ext cx="5142619" cy="686218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65" y="1553855"/>
            <a:ext cx="11177854" cy="42191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242279" y="286603"/>
            <a:ext cx="6389656" cy="1458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words from Exercise 2 and guess which sport that is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Nadopuni tekst riječima iz drugog zadatka, a potom odgonetni o kojem je sportu riječ. 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6B294F0-21C4-4749-9DE0-B8BFE79F05AD}"/>
              </a:ext>
            </a:extLst>
          </p:cNvPr>
          <p:cNvSpPr txBox="1">
            <a:spLocks/>
          </p:cNvSpPr>
          <p:nvPr/>
        </p:nvSpPr>
        <p:spPr>
          <a:xfrm>
            <a:off x="8723670" y="2115432"/>
            <a:ext cx="170321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stamina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D214016-5759-4DDD-93AB-CA88AC8EC1C8}"/>
              </a:ext>
            </a:extLst>
          </p:cNvPr>
          <p:cNvSpPr txBox="1">
            <a:spLocks/>
          </p:cNvSpPr>
          <p:nvPr/>
        </p:nvSpPr>
        <p:spPr>
          <a:xfrm>
            <a:off x="10230795" y="2115432"/>
            <a:ext cx="170321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endurance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093E7BA-4C05-43B5-A6F6-24B7365BE60F}"/>
              </a:ext>
            </a:extLst>
          </p:cNvPr>
          <p:cNvSpPr txBox="1">
            <a:spLocks/>
          </p:cNvSpPr>
          <p:nvPr/>
        </p:nvSpPr>
        <p:spPr>
          <a:xfrm>
            <a:off x="5899088" y="3189539"/>
            <a:ext cx="170321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athlete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F9815C79-464D-4412-9442-20C7C7BB6F3C}"/>
              </a:ext>
            </a:extLst>
          </p:cNvPr>
          <p:cNvSpPr txBox="1">
            <a:spLocks/>
          </p:cNvSpPr>
          <p:nvPr/>
        </p:nvSpPr>
        <p:spPr>
          <a:xfrm rot="20795012">
            <a:off x="2473667" y="4104042"/>
            <a:ext cx="170321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adrenaline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4FD451F1-1456-4D81-8885-D7E56F37FC5A}"/>
              </a:ext>
            </a:extLst>
          </p:cNvPr>
          <p:cNvSpPr txBox="1">
            <a:spLocks/>
          </p:cNvSpPr>
          <p:nvPr/>
        </p:nvSpPr>
        <p:spPr>
          <a:xfrm rot="21056718">
            <a:off x="8723670" y="4104041"/>
            <a:ext cx="170321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contestant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B152B8EE-1998-4CD3-8A27-726FBB0E2FD3}"/>
              </a:ext>
            </a:extLst>
          </p:cNvPr>
          <p:cNvSpPr txBox="1">
            <a:spLocks/>
          </p:cNvSpPr>
          <p:nvPr/>
        </p:nvSpPr>
        <p:spPr>
          <a:xfrm>
            <a:off x="2277800" y="4764528"/>
            <a:ext cx="170321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agility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4046DA8C-5D3F-45E0-95F7-11D723B5B919}"/>
              </a:ext>
            </a:extLst>
          </p:cNvPr>
          <p:cNvSpPr txBox="1">
            <a:spLocks/>
          </p:cNvSpPr>
          <p:nvPr/>
        </p:nvSpPr>
        <p:spPr>
          <a:xfrm>
            <a:off x="2063563" y="5304145"/>
            <a:ext cx="170321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ARCHERY</a:t>
            </a:r>
          </a:p>
        </p:txBody>
      </p:sp>
    </p:spTree>
    <p:extLst>
      <p:ext uri="{BB962C8B-B14F-4D97-AF65-F5344CB8AC3E}">
        <p14:creationId xmlns:p14="http://schemas.microsoft.com/office/powerpoint/2010/main" val="197402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build="p"/>
      <p:bldP spid="16" grpId="0" build="p"/>
      <p:bldP spid="17" grpId="0" build="p"/>
      <p:bldP spid="23" grpId="0" build="p"/>
      <p:bldP spid="24" grpId="0" build="p"/>
      <p:bldP spid="25" grpId="0" build="p"/>
      <p:bldP spid="2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https://www.e-sfera.hr/dodatni-digitalni-sadrzaji/5579a130-2798-4218-9ffd-9de57896b4c9/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We are stronger than we know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riješi pripadajuće zadatke.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958" y="735323"/>
            <a:ext cx="4034191" cy="53873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četvrtu temu, danas krećemo na UNIT 5, tj. petu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3</a:t>
            </a:r>
            <a:r>
              <a:rPr lang="hr-HR" sz="2000" i="1" dirty="0"/>
              <a:t> na 72. i 73.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takes</a:t>
            </a:r>
            <a:r>
              <a:rPr lang="hr-HR" sz="2000" b="1" dirty="0"/>
              <a:t> </a:t>
            </a:r>
            <a:r>
              <a:rPr lang="hr-HR" sz="2000" b="1" dirty="0" err="1"/>
              <a:t>drive</a:t>
            </a:r>
            <a:r>
              <a:rPr lang="hr-HR" sz="2000" b="1" dirty="0"/>
              <a:t>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527" y="752747"/>
            <a:ext cx="3997122" cy="535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941696"/>
            <a:ext cx="6620822" cy="5581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</a:t>
            </a:r>
            <a:br>
              <a:rPr lang="hr-HR" sz="2000" i="1" dirty="0"/>
            </a:br>
            <a:r>
              <a:rPr lang="hr-HR" sz="2000" i="1" dirty="0"/>
              <a:t>naučit ćeš koristit </a:t>
            </a:r>
            <a:r>
              <a:rPr lang="hr-HR" sz="2000" i="1" dirty="0" err="1"/>
              <a:t>Present</a:t>
            </a:r>
            <a:r>
              <a:rPr lang="hr-HR" sz="2000" i="1" dirty="0"/>
              <a:t> Perfect! </a:t>
            </a:r>
          </a:p>
          <a:p>
            <a:pPr marL="0" lvl="0" indent="0" algn="ctr">
              <a:buNone/>
            </a:pPr>
            <a:r>
              <a:rPr lang="hr-HR" sz="2000" i="1" dirty="0"/>
              <a:t>Ponovit ćeš i proširiti riječi vezane sportove i ekstremne sportove, odjeću i opremu za sport, natjecanja, amaterske sportove i poznate sportaše.</a:t>
            </a:r>
          </a:p>
          <a:p>
            <a:pPr marL="0" lvl="0" indent="0" algn="ctr">
              <a:buNone/>
            </a:pPr>
            <a:r>
              <a:rPr lang="hr-HR" sz="2000" i="1" dirty="0"/>
              <a:t>Opisivat ćeš sportove, te promišljati o postignućima i iskustvima u sportovima, čitat ćeš o sportskim događajima, pisati objavu za društvenu mrežu! Promislit ćeš i o neravnopravnosti spolova u sportu, te napisati biografiju sportaša!</a:t>
            </a:r>
          </a:p>
          <a:p>
            <a:pPr marL="0" lvl="0" indent="0" algn="ctr">
              <a:buNone/>
            </a:pPr>
            <a:r>
              <a:rPr lang="hr-HR" sz="2000" i="1" dirty="0"/>
              <a:t>Radit ćeš i na svom osobnom razvoju, te govoriti o pravilima ponašanja na društvenim mrežama, razmisliti o tome što možemo naučiti od sportaša, ali i promišljati o neravnopravnosti spolova!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527" y="752747"/>
            <a:ext cx="3997122" cy="535250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636" y="0"/>
            <a:ext cx="51213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-350869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154638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23974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173284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16356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15122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2814615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2755210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484955" y="3715830"/>
            <a:ext cx="1324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latin typeface="Ink Free" panose="03080402000500000000" pitchFamily="66" charset="0"/>
              </a:rPr>
              <a:t>SPORTS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2867301" y="2367963"/>
            <a:ext cx="1228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tennis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587677" y="1861059"/>
            <a:ext cx="1500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football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265046" y="1824174"/>
            <a:ext cx="1750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800" dirty="0" err="1">
                <a:latin typeface="Ink Free" panose="03080402000500000000" pitchFamily="66" charset="0"/>
              </a:rPr>
              <a:t>basketball</a:t>
            </a:r>
            <a:endParaRPr lang="hr-HR" sz="2800" dirty="0">
              <a:latin typeface="Ink Free" panose="03080402000500000000" pitchFamily="66" charset="0"/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166818" y="47319"/>
            <a:ext cx="9180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Otvori svoju bilježnicu, te se prisjeti naziva sportova, koje već znaš!</a:t>
            </a:r>
            <a:br>
              <a:rPr lang="hr-HR" sz="2000" dirty="0"/>
            </a:br>
            <a:r>
              <a:rPr lang="hr-HR" sz="2000" i="1" dirty="0"/>
              <a:t>Umjesto u bilježnicu ove riječi možeš oblikovati i u sliku koristeći alat na sljedećoj poveznici: </a:t>
            </a:r>
            <a:r>
              <a:rPr lang="hr-HR" sz="2000" i="1" dirty="0">
                <a:hlinkClick r:id="rId8"/>
              </a:rPr>
              <a:t>https://wordart.com/</a:t>
            </a:r>
            <a:r>
              <a:rPr lang="hr-HR" sz="2000" i="1" dirty="0"/>
              <a:t> i odabirom opcije CREATE NOW!</a:t>
            </a:r>
          </a:p>
        </p:txBody>
      </p:sp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5026" cy="687343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16" y="2817006"/>
            <a:ext cx="11745368" cy="30879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45026" y="802887"/>
            <a:ext cx="6859357" cy="2626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these descriptions of sports.</a:t>
            </a:r>
            <a:br>
              <a:rPr lang="hr-HR" sz="2000" b="1" dirty="0"/>
            </a:br>
            <a:r>
              <a:rPr lang="hr-HR" sz="2000" i="1" dirty="0"/>
              <a:t>Pogledaj opise sportova sa strane.</a:t>
            </a:r>
            <a:br>
              <a:rPr lang="hr-HR" sz="2000" b="1" dirty="0"/>
            </a:br>
            <a:r>
              <a:rPr lang="en-US" sz="2000" b="1" dirty="0"/>
              <a:t>Are they true for all the sports below?</a:t>
            </a:r>
            <a:br>
              <a:rPr lang="hr-HR" sz="2000" b="1" dirty="0"/>
            </a:br>
            <a:r>
              <a:rPr lang="hr-HR" sz="2000" i="1" dirty="0"/>
              <a:t>Opisuju li ti opisi sve navedene sportove?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Which one is not a typical sport?</a:t>
            </a:r>
            <a:br>
              <a:rPr lang="hr-HR" sz="2000" b="1" dirty="0"/>
            </a:br>
            <a:r>
              <a:rPr lang="hr-HR" sz="2000" i="1" dirty="0"/>
              <a:t>Koji od navedenih nije tipičan sport?</a:t>
            </a:r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2" y="9104"/>
            <a:ext cx="5122257" cy="683979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549660" y="152848"/>
            <a:ext cx="2607116" cy="6707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two competitive sports. Answer the questions</a:t>
            </a:r>
            <a:br>
              <a:rPr lang="hr-HR" sz="2000" i="1" dirty="0"/>
            </a:br>
            <a:r>
              <a:rPr lang="hr-HR" sz="2000" i="1" dirty="0"/>
              <a:t>Pročitaj tekst o dva natjecateljska sporta i odgovori na pitanja.</a:t>
            </a:r>
          </a:p>
          <a:p>
            <a:pPr marL="0" indent="0">
              <a:buNone/>
            </a:pPr>
            <a:r>
              <a:rPr lang="en-US" sz="2000" b="1" dirty="0"/>
              <a:t>How is orienteering different from racing?</a:t>
            </a:r>
            <a:br>
              <a:rPr lang="hr-HR" sz="2000" b="1" dirty="0"/>
            </a:br>
            <a:r>
              <a:rPr lang="hr-HR" sz="2000" i="1" dirty="0"/>
              <a:t>Po čemu se orijentacijski sport razlikuje od utrka?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In orienteering, athletes run on rough terrain finding several control points they have to visit.</a:t>
            </a:r>
            <a:endParaRPr lang="hr-HR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b="1" dirty="0"/>
              <a:t>Which ball game is similar to korfball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Koji sport s loptom je sličan </a:t>
            </a:r>
            <a:r>
              <a:rPr lang="hr-HR" sz="2000" i="1" dirty="0" err="1"/>
              <a:t>korfballu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Basketball is similar to korfball</a:t>
            </a:r>
            <a:r>
              <a:rPr lang="hr-HR" sz="20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61" y="152848"/>
            <a:ext cx="9245816" cy="65523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39"/>
            <a:ext cx="5145026" cy="68573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63" y="906320"/>
            <a:ext cx="6272753" cy="41433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642279" y="802887"/>
            <a:ext cx="5362104" cy="573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 </a:t>
            </a:r>
            <a:r>
              <a:rPr lang="hr-HR" sz="2000" i="1" dirty="0"/>
              <a:t>Još jednom pročitaj tekstove i ispravi rečenice.</a:t>
            </a:r>
            <a:endParaRPr lang="en-US" sz="2000" b="1" dirty="0"/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1 Orienteers need to find control points reading a map.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2 Orienteers need special equipment and skills such as endurance, body strength and agility.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3 Orienteering is very popular in Scandinavian countries.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4 Korfball was invented in 1901.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5 There are male and female players in a team.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6 There are orienteering and korfball clubs in Croatia.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9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2" y="15173"/>
            <a:ext cx="5122257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5" y="186014"/>
            <a:ext cx="7040241" cy="6851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bold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to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synonyms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Pronađi podebljane riječi i napiši njihove sinonime.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672" y="884915"/>
            <a:ext cx="6009037" cy="30592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71428FB-577D-4A50-9603-421EC4F39D10}"/>
              </a:ext>
            </a:extLst>
          </p:cNvPr>
          <p:cNvSpPr txBox="1">
            <a:spLocks/>
          </p:cNvSpPr>
          <p:nvPr/>
        </p:nvSpPr>
        <p:spPr>
          <a:xfrm>
            <a:off x="7843136" y="1844928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agility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9C48D77-0480-4DA9-AD47-1A5E04E98785}"/>
              </a:ext>
            </a:extLst>
          </p:cNvPr>
          <p:cNvSpPr txBox="1">
            <a:spLocks/>
          </p:cNvSpPr>
          <p:nvPr/>
        </p:nvSpPr>
        <p:spPr>
          <a:xfrm>
            <a:off x="7843135" y="2184335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movement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F00BB9F-108E-487F-A635-BDDF815AF4A7}"/>
              </a:ext>
            </a:extLst>
          </p:cNvPr>
          <p:cNvSpPr txBox="1">
            <a:spLocks/>
          </p:cNvSpPr>
          <p:nvPr/>
        </p:nvSpPr>
        <p:spPr>
          <a:xfrm>
            <a:off x="7843134" y="2508286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endurance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5020065-3828-4DF7-9C72-34CDFE90F7D7}"/>
              </a:ext>
            </a:extLst>
          </p:cNvPr>
          <p:cNvSpPr txBox="1">
            <a:spLocks/>
          </p:cNvSpPr>
          <p:nvPr/>
        </p:nvSpPr>
        <p:spPr>
          <a:xfrm>
            <a:off x="7843133" y="2826369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rough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terrain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97ACB26-5E24-4146-9F74-A8068F58401C}"/>
              </a:ext>
            </a:extLst>
          </p:cNvPr>
          <p:cNvSpPr txBox="1">
            <a:spLocks/>
          </p:cNvSpPr>
          <p:nvPr/>
        </p:nvSpPr>
        <p:spPr>
          <a:xfrm>
            <a:off x="7843132" y="3130535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contestant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4B7F56A4-832B-4EFF-9B11-F01ED04341F9}"/>
              </a:ext>
            </a:extLst>
          </p:cNvPr>
          <p:cNvSpPr txBox="1">
            <a:spLocks/>
          </p:cNvSpPr>
          <p:nvPr/>
        </p:nvSpPr>
        <p:spPr>
          <a:xfrm>
            <a:off x="7843132" y="3456460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unique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49DBCFAD-41C5-4202-B44F-E8114A4EE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190" y="4066914"/>
            <a:ext cx="6153019" cy="29467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460A827C-2538-440D-A592-31FC3A162802}"/>
              </a:ext>
            </a:extLst>
          </p:cNvPr>
          <p:cNvSpPr txBox="1">
            <a:spLocks/>
          </p:cNvSpPr>
          <p:nvPr/>
        </p:nvSpPr>
        <p:spPr>
          <a:xfrm>
            <a:off x="6545121" y="4714770"/>
            <a:ext cx="5764055" cy="2475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Name </a:t>
            </a:r>
            <a:r>
              <a:rPr lang="hr-HR" sz="2000" b="1" dirty="0" err="1"/>
              <a:t>another</a:t>
            </a:r>
            <a:r>
              <a:rPr lang="hr-HR" sz="2000" b="1" dirty="0"/>
              <a:t> sport </a:t>
            </a:r>
            <a:r>
              <a:rPr lang="hr-HR" sz="2000" b="1" dirty="0" err="1"/>
              <a:t>which</a:t>
            </a:r>
            <a:r>
              <a:rPr lang="hr-HR" sz="2000" b="1" dirty="0"/>
              <a:t>...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Nabroji još nekoliko sportova sa sljedećim opisima…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https://wordwall.net/play/846/249/768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53592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2" grpId="0"/>
      <p:bldP spid="13" grpId="0"/>
      <p:bldP spid="14" grpId="0"/>
      <p:bldP spid="15" grpId="0"/>
      <p:bldP spid="16" grpId="0"/>
      <p:bldP spid="17" grpId="0"/>
      <p:bldP spid="18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2" y="15173"/>
            <a:ext cx="5122257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905767" y="791569"/>
            <a:ext cx="5251009" cy="60689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Razmisli o sljedećim pitanjima.</a:t>
            </a:r>
          </a:p>
          <a:p>
            <a:pPr marL="0" indent="0">
              <a:buNone/>
            </a:pPr>
            <a:r>
              <a:rPr lang="en-US" sz="2000" b="1" dirty="0"/>
              <a:t>1 How do the orienteering race organizers check</a:t>
            </a:r>
            <a:r>
              <a:rPr lang="hr-HR" sz="2000" b="1" dirty="0"/>
              <a:t> </a:t>
            </a:r>
            <a:r>
              <a:rPr lang="en-US" sz="2000" b="1" dirty="0"/>
              <a:t>whether the athletes have visited all the points?</a:t>
            </a:r>
            <a:br>
              <a:rPr lang="hr-HR" sz="2000" b="1" dirty="0"/>
            </a:br>
            <a:r>
              <a:rPr lang="hr-HR" sz="2000" i="1" dirty="0"/>
              <a:t>Kako organizatori orijentacijskog sporta provjeravaju jesu li sportaši posjetili sve točke?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2 How do orienteers prepare for the race?</a:t>
            </a:r>
            <a:br>
              <a:rPr lang="hr-HR" sz="2000" b="1" dirty="0"/>
            </a:br>
            <a:r>
              <a:rPr lang="hr-HR" sz="2000" i="1" dirty="0"/>
              <a:t>Kako se sportaši u orijentacijskom sportu pripremaju za utrke?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3 Why did a PE teacher invent the game of</a:t>
            </a:r>
            <a:r>
              <a:rPr lang="hr-HR" sz="2000" b="1" dirty="0"/>
              <a:t> </a:t>
            </a:r>
            <a:r>
              <a:rPr lang="en-US" sz="2000" b="1" dirty="0"/>
              <a:t>korfball?</a:t>
            </a:r>
            <a:br>
              <a:rPr lang="hr-HR" sz="2000" b="1" dirty="0"/>
            </a:br>
            <a:r>
              <a:rPr lang="hr-HR" sz="2000" i="1" dirty="0"/>
              <a:t>Zašto je učitelj tjelesne kulture izmislio </a:t>
            </a:r>
            <a:r>
              <a:rPr lang="hr-HR" sz="2000" i="1" dirty="0" err="1"/>
              <a:t>korfball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hr-HR" sz="2000" b="1" dirty="0" err="1"/>
              <a:t>Try</a:t>
            </a:r>
            <a:r>
              <a:rPr lang="hr-HR" sz="2000" b="1" dirty="0"/>
              <a:t> to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information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Internet.</a:t>
            </a:r>
            <a:br>
              <a:rPr lang="hr-HR" sz="2000" b="1" i="1" dirty="0"/>
            </a:br>
            <a:r>
              <a:rPr lang="hr-HR" sz="2000" i="1" dirty="0"/>
              <a:t>Pronađi informacije na internetu. </a:t>
            </a:r>
            <a:endParaRPr lang="hr-HR" sz="2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09" y="1406367"/>
            <a:ext cx="6272220" cy="354516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814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</TotalTime>
  <Words>383</Words>
  <Application>Microsoft Office PowerPoint</Application>
  <PresentationFormat>Široki zaslon</PresentationFormat>
  <Paragraphs>83</Paragraphs>
  <Slides>15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Ink Free</vt:lpstr>
      <vt:lpstr>Tema sustava Office</vt:lpstr>
      <vt:lpstr>UNIT 5;  It takes drive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243</cp:revision>
  <dcterms:created xsi:type="dcterms:W3CDTF">2020-09-12T11:20:19Z</dcterms:created>
  <dcterms:modified xsi:type="dcterms:W3CDTF">2021-02-27T12:19:21Z</dcterms:modified>
</cp:coreProperties>
</file>